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8" r:id="rId4"/>
    <p:sldId id="264" r:id="rId5"/>
    <p:sldId id="277" r:id="rId6"/>
    <p:sldId id="270" r:id="rId7"/>
    <p:sldId id="271" r:id="rId8"/>
    <p:sldId id="278" r:id="rId9"/>
    <p:sldId id="262" r:id="rId10"/>
    <p:sldId id="269" r:id="rId11"/>
    <p:sldId id="272" r:id="rId12"/>
    <p:sldId id="279" r:id="rId13"/>
    <p:sldId id="263" r:id="rId14"/>
    <p:sldId id="285" r:id="rId15"/>
    <p:sldId id="280" r:id="rId16"/>
    <p:sldId id="265" r:id="rId17"/>
    <p:sldId id="274" r:id="rId18"/>
    <p:sldId id="273" r:id="rId19"/>
    <p:sldId id="281" r:id="rId20"/>
    <p:sldId id="266" r:id="rId21"/>
    <p:sldId id="283" r:id="rId22"/>
    <p:sldId id="284" r:id="rId23"/>
    <p:sldId id="282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ziah May" initials="KM" lastIdx="1" clrIdx="0">
    <p:extLst>
      <p:ext uri="{19B8F6BF-5375-455C-9EA6-DF929625EA0E}">
        <p15:presenceInfo xmlns:p15="http://schemas.microsoft.com/office/powerpoint/2012/main" userId="c3e0d88b97dfee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B9874E-5B7B-4FF4-BE64-80543F6D6C69}" v="111" dt="2020-12-08T19:58:44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 Quint" userId="5c9e04ab90179a28" providerId="LiveId" clId="{7C765991-C6C3-4130-B6BB-AD1320D0FB91}"/>
    <pc:docChg chg="undo redo custSel addSld delSld modSld">
      <pc:chgData name="Dani Quint" userId="5c9e04ab90179a28" providerId="LiveId" clId="{7C765991-C6C3-4130-B6BB-AD1320D0FB91}" dt="2020-12-02T23:49:16.955" v="419" actId="207"/>
      <pc:docMkLst>
        <pc:docMk/>
      </pc:docMkLst>
      <pc:sldChg chg="addSp delSp modSp mod">
        <pc:chgData name="Dani Quint" userId="5c9e04ab90179a28" providerId="LiveId" clId="{7C765991-C6C3-4130-B6BB-AD1320D0FB91}" dt="2020-12-02T22:33:28.289" v="244" actId="14100"/>
        <pc:sldMkLst>
          <pc:docMk/>
          <pc:sldMk cId="4272270671" sldId="256"/>
        </pc:sldMkLst>
        <pc:graphicFrameChg chg="add del mod ord modGraphic">
          <ac:chgData name="Dani Quint" userId="5c9e04ab90179a28" providerId="LiveId" clId="{7C765991-C6C3-4130-B6BB-AD1320D0FB91}" dt="2020-12-02T22:21:52.910" v="122" actId="478"/>
          <ac:graphicFrameMkLst>
            <pc:docMk/>
            <pc:sldMk cId="4272270671" sldId="256"/>
            <ac:graphicFrameMk id="24" creationId="{E9772303-8EF5-4277-8BAD-93D4B4907186}"/>
          </ac:graphicFrameMkLst>
        </pc:graphicFrameChg>
        <pc:graphicFrameChg chg="add mod ord modGraphic">
          <ac:chgData name="Dani Quint" userId="5c9e04ab90179a28" providerId="LiveId" clId="{7C765991-C6C3-4130-B6BB-AD1320D0FB91}" dt="2020-12-02T22:30:42.061" v="187" actId="339"/>
          <ac:graphicFrameMkLst>
            <pc:docMk/>
            <pc:sldMk cId="4272270671" sldId="256"/>
            <ac:graphicFrameMk id="29" creationId="{7C4E0C16-9138-4ED1-8C70-8F7E54F999C3}"/>
          </ac:graphicFrameMkLst>
        </pc:graphicFrameChg>
        <pc:graphicFrameChg chg="add del mod ord modGraphic">
          <ac:chgData name="Dani Quint" userId="5c9e04ab90179a28" providerId="LiveId" clId="{7C765991-C6C3-4130-B6BB-AD1320D0FB91}" dt="2020-12-02T22:26:50.174" v="169" actId="478"/>
          <ac:graphicFrameMkLst>
            <pc:docMk/>
            <pc:sldMk cId="4272270671" sldId="256"/>
            <ac:graphicFrameMk id="30" creationId="{DEE88C83-6E8C-4BE0-97CC-0CC5661F5E33}"/>
          </ac:graphicFrameMkLst>
        </pc:graphicFrameChg>
        <pc:graphicFrameChg chg="add mod modGraphic">
          <ac:chgData name="Dani Quint" userId="5c9e04ab90179a28" providerId="LiveId" clId="{7C765991-C6C3-4130-B6BB-AD1320D0FB91}" dt="2020-12-02T22:31:35.907" v="213" actId="1076"/>
          <ac:graphicFrameMkLst>
            <pc:docMk/>
            <pc:sldMk cId="4272270671" sldId="256"/>
            <ac:graphicFrameMk id="31" creationId="{03618695-622D-4875-8F43-ABE327E35ED3}"/>
          </ac:graphicFrameMkLst>
        </pc:graphicFrameChg>
        <pc:picChg chg="add mod ord">
          <ac:chgData name="Dani Quint" userId="5c9e04ab90179a28" providerId="LiveId" clId="{7C765991-C6C3-4130-B6BB-AD1320D0FB91}" dt="2020-12-02T22:31:03.145" v="207" actId="1035"/>
          <ac:picMkLst>
            <pc:docMk/>
            <pc:sldMk cId="4272270671" sldId="256"/>
            <ac:picMk id="16" creationId="{1A118549-7A9D-4A97-AB7F-A4D16DD98BF3}"/>
          </ac:picMkLst>
        </pc:picChg>
        <pc:picChg chg="add del mod">
          <ac:chgData name="Dani Quint" userId="5c9e04ab90179a28" providerId="LiveId" clId="{7C765991-C6C3-4130-B6BB-AD1320D0FB91}" dt="2020-12-02T22:17:32.196" v="75" actId="478"/>
          <ac:picMkLst>
            <pc:docMk/>
            <pc:sldMk cId="4272270671" sldId="256"/>
            <ac:picMk id="20" creationId="{46D7141F-2278-4FEA-AD62-3C19F50312D1}"/>
          </ac:picMkLst>
        </pc:picChg>
        <pc:picChg chg="add mod">
          <ac:chgData name="Dani Quint" userId="5c9e04ab90179a28" providerId="LiveId" clId="{7C765991-C6C3-4130-B6BB-AD1320D0FB91}" dt="2020-12-02T22:33:25.737" v="242" actId="1036"/>
          <ac:picMkLst>
            <pc:docMk/>
            <pc:sldMk cId="4272270671" sldId="256"/>
            <ac:picMk id="23" creationId="{CAFE6D1D-D506-4F11-B755-C80C1FB94839}"/>
          </ac:picMkLst>
        </pc:picChg>
        <pc:picChg chg="add del mod">
          <ac:chgData name="Dani Quint" userId="5c9e04ab90179a28" providerId="LiveId" clId="{7C765991-C6C3-4130-B6BB-AD1320D0FB91}" dt="2020-12-02T22:20:35.618" v="100" actId="478"/>
          <ac:picMkLst>
            <pc:docMk/>
            <pc:sldMk cId="4272270671" sldId="256"/>
            <ac:picMk id="25" creationId="{DC8D6A3F-B497-4D35-953B-116FA541825F}"/>
          </ac:picMkLst>
        </pc:picChg>
        <pc:picChg chg="add mod ord">
          <ac:chgData name="Dani Quint" userId="5c9e04ab90179a28" providerId="LiveId" clId="{7C765991-C6C3-4130-B6BB-AD1320D0FB91}" dt="2020-12-02T22:31:03.145" v="207" actId="1035"/>
          <ac:picMkLst>
            <pc:docMk/>
            <pc:sldMk cId="4272270671" sldId="256"/>
            <ac:picMk id="26" creationId="{621B906D-54ED-45FB-8B73-758DC932DAEF}"/>
          </ac:picMkLst>
        </pc:picChg>
        <pc:picChg chg="add mod ord">
          <ac:chgData name="Dani Quint" userId="5c9e04ab90179a28" providerId="LiveId" clId="{7C765991-C6C3-4130-B6BB-AD1320D0FB91}" dt="2020-12-02T22:31:08.494" v="209" actId="1035"/>
          <ac:picMkLst>
            <pc:docMk/>
            <pc:sldMk cId="4272270671" sldId="256"/>
            <ac:picMk id="27" creationId="{E35024C0-E20F-42BA-AFA3-AA1AC851E87B}"/>
          </ac:picMkLst>
        </pc:picChg>
        <pc:picChg chg="add mod ord">
          <ac:chgData name="Dani Quint" userId="5c9e04ab90179a28" providerId="LiveId" clId="{7C765991-C6C3-4130-B6BB-AD1320D0FB91}" dt="2020-12-02T22:31:03.145" v="207" actId="1035"/>
          <ac:picMkLst>
            <pc:docMk/>
            <pc:sldMk cId="4272270671" sldId="256"/>
            <ac:picMk id="28" creationId="{0533FCC1-9E7A-46BC-9DF7-D01B2BF94B3B}"/>
          </ac:picMkLst>
        </pc:picChg>
        <pc:picChg chg="add mod">
          <ac:chgData name="Dani Quint" userId="5c9e04ab90179a28" providerId="LiveId" clId="{7C765991-C6C3-4130-B6BB-AD1320D0FB91}" dt="2020-12-02T22:32:33.981" v="217" actId="688"/>
          <ac:picMkLst>
            <pc:docMk/>
            <pc:sldMk cId="4272270671" sldId="256"/>
            <ac:picMk id="32" creationId="{63B5F3CD-B9AF-4C8F-A6C2-0911AFA43E57}"/>
          </ac:picMkLst>
        </pc:picChg>
        <pc:picChg chg="add mod">
          <ac:chgData name="Dani Quint" userId="5c9e04ab90179a28" providerId="LiveId" clId="{7C765991-C6C3-4130-B6BB-AD1320D0FB91}" dt="2020-12-02T22:32:46.810" v="221" actId="1076"/>
          <ac:picMkLst>
            <pc:docMk/>
            <pc:sldMk cId="4272270671" sldId="256"/>
            <ac:picMk id="33" creationId="{6B70EB81-1D78-4522-B4F1-DFE7AFCFE1F9}"/>
          </ac:picMkLst>
        </pc:picChg>
        <pc:picChg chg="add mod">
          <ac:chgData name="Dani Quint" userId="5c9e04ab90179a28" providerId="LiveId" clId="{7C765991-C6C3-4130-B6BB-AD1320D0FB91}" dt="2020-12-02T22:33:28.289" v="244" actId="14100"/>
          <ac:picMkLst>
            <pc:docMk/>
            <pc:sldMk cId="4272270671" sldId="256"/>
            <ac:picMk id="34" creationId="{EE380C17-953C-4B1D-AB55-7D866C0BCA7B}"/>
          </ac:picMkLst>
        </pc:picChg>
      </pc:sldChg>
      <pc:sldChg chg="addSp delSp modSp mod">
        <pc:chgData name="Dani Quint" userId="5c9e04ab90179a28" providerId="LiveId" clId="{7C765991-C6C3-4130-B6BB-AD1320D0FB91}" dt="2020-12-02T23:49:16.955" v="419" actId="207"/>
        <pc:sldMkLst>
          <pc:docMk/>
          <pc:sldMk cId="2144123799" sldId="258"/>
        </pc:sldMkLst>
        <pc:spChg chg="add mod">
          <ac:chgData name="Dani Quint" userId="5c9e04ab90179a28" providerId="LiveId" clId="{7C765991-C6C3-4130-B6BB-AD1320D0FB91}" dt="2020-12-02T23:44:19.237" v="355" actId="208"/>
          <ac:spMkLst>
            <pc:docMk/>
            <pc:sldMk cId="2144123799" sldId="258"/>
            <ac:spMk id="27" creationId="{899BC068-F54F-442B-9E6B-384FBE85F05A}"/>
          </ac:spMkLst>
        </pc:spChg>
        <pc:spChg chg="add mod">
          <ac:chgData name="Dani Quint" userId="5c9e04ab90179a28" providerId="LiveId" clId="{7C765991-C6C3-4130-B6BB-AD1320D0FB91}" dt="2020-12-02T23:46:33.889" v="389" actId="1036"/>
          <ac:spMkLst>
            <pc:docMk/>
            <pc:sldMk cId="2144123799" sldId="258"/>
            <ac:spMk id="28" creationId="{14A383AC-17F9-4A0E-8922-5E753252F3FC}"/>
          </ac:spMkLst>
        </pc:spChg>
        <pc:spChg chg="add mod">
          <ac:chgData name="Dani Quint" userId="5c9e04ab90179a28" providerId="LiveId" clId="{7C765991-C6C3-4130-B6BB-AD1320D0FB91}" dt="2020-12-02T23:47:42.256" v="398" actId="14100"/>
          <ac:spMkLst>
            <pc:docMk/>
            <pc:sldMk cId="2144123799" sldId="258"/>
            <ac:spMk id="29" creationId="{EEF0FD01-EE1B-41B2-A77D-5177BAA293A6}"/>
          </ac:spMkLst>
        </pc:spChg>
        <pc:spChg chg="add mod">
          <ac:chgData name="Dani Quint" userId="5c9e04ab90179a28" providerId="LiveId" clId="{7C765991-C6C3-4130-B6BB-AD1320D0FB91}" dt="2020-12-02T23:49:16.955" v="419" actId="207"/>
          <ac:spMkLst>
            <pc:docMk/>
            <pc:sldMk cId="2144123799" sldId="258"/>
            <ac:spMk id="30" creationId="{DB81D5C3-E0C3-41E1-B54A-8F30556898DA}"/>
          </ac:spMkLst>
        </pc:spChg>
        <pc:picChg chg="add del mod">
          <ac:chgData name="Dani Quint" userId="5c9e04ab90179a28" providerId="LiveId" clId="{7C765991-C6C3-4130-B6BB-AD1320D0FB91}" dt="2020-12-02T22:34:05.162" v="245" actId="478"/>
          <ac:picMkLst>
            <pc:docMk/>
            <pc:sldMk cId="2144123799" sldId="258"/>
            <ac:picMk id="11" creationId="{CE267A75-DA71-4D17-9F69-F7B4F1BEC070}"/>
          </ac:picMkLst>
        </pc:picChg>
        <pc:picChg chg="add del mod">
          <ac:chgData name="Dani Quint" userId="5c9e04ab90179a28" providerId="LiveId" clId="{7C765991-C6C3-4130-B6BB-AD1320D0FB91}" dt="2020-12-02T23:34:58.003" v="260" actId="478"/>
          <ac:picMkLst>
            <pc:docMk/>
            <pc:sldMk cId="2144123799" sldId="258"/>
            <ac:picMk id="13" creationId="{24AD19AD-0714-4FA8-9C57-3A0953B63D86}"/>
          </ac:picMkLst>
        </pc:picChg>
        <pc:picChg chg="add mod ord">
          <ac:chgData name="Dani Quint" userId="5c9e04ab90179a28" providerId="LiveId" clId="{7C765991-C6C3-4130-B6BB-AD1320D0FB91}" dt="2020-12-02T23:39:55.626" v="339" actId="1076"/>
          <ac:picMkLst>
            <pc:docMk/>
            <pc:sldMk cId="2144123799" sldId="258"/>
            <ac:picMk id="15" creationId="{3EA1C4B7-E1AF-42F0-B532-1B8388DF7DD8}"/>
          </ac:picMkLst>
        </pc:picChg>
        <pc:picChg chg="add mod ord">
          <ac:chgData name="Dani Quint" userId="5c9e04ab90179a28" providerId="LiveId" clId="{7C765991-C6C3-4130-B6BB-AD1320D0FB91}" dt="2020-12-02T23:39:41.056" v="326" actId="1038"/>
          <ac:picMkLst>
            <pc:docMk/>
            <pc:sldMk cId="2144123799" sldId="258"/>
            <ac:picMk id="18" creationId="{02ADE4FD-BA04-47A3-AED4-1B3534340177}"/>
          </ac:picMkLst>
        </pc:picChg>
        <pc:picChg chg="add mod ord">
          <ac:chgData name="Dani Quint" userId="5c9e04ab90179a28" providerId="LiveId" clId="{7C765991-C6C3-4130-B6BB-AD1320D0FB91}" dt="2020-12-02T23:37:11.170" v="277" actId="1076"/>
          <ac:picMkLst>
            <pc:docMk/>
            <pc:sldMk cId="2144123799" sldId="258"/>
            <ac:picMk id="22" creationId="{ACF8EDAA-03A6-4ED2-8D57-D212EF0236ED}"/>
          </ac:picMkLst>
        </pc:picChg>
        <pc:picChg chg="add del mod ord">
          <ac:chgData name="Dani Quint" userId="5c9e04ab90179a28" providerId="LiveId" clId="{7C765991-C6C3-4130-B6BB-AD1320D0FB91}" dt="2020-12-02T23:37:54.105" v="286" actId="478"/>
          <ac:picMkLst>
            <pc:docMk/>
            <pc:sldMk cId="2144123799" sldId="258"/>
            <ac:picMk id="24" creationId="{BC58341E-B8BD-4827-88CF-C66E6FE4892C}"/>
          </ac:picMkLst>
        </pc:picChg>
        <pc:picChg chg="add mod ord">
          <ac:chgData name="Dani Quint" userId="5c9e04ab90179a28" providerId="LiveId" clId="{7C765991-C6C3-4130-B6BB-AD1320D0FB91}" dt="2020-12-02T23:39:41.056" v="326" actId="1038"/>
          <ac:picMkLst>
            <pc:docMk/>
            <pc:sldMk cId="2144123799" sldId="258"/>
            <ac:picMk id="26" creationId="{4906F539-A46F-4A9B-93C1-D2913345AB08}"/>
          </ac:picMkLst>
        </pc:picChg>
      </pc:sldChg>
      <pc:sldChg chg="addSp delSp modSp mod">
        <pc:chgData name="Dani Quint" userId="5c9e04ab90179a28" providerId="LiveId" clId="{7C765991-C6C3-4130-B6BB-AD1320D0FB91}" dt="2020-12-02T19:45:30.813" v="51" actId="688"/>
        <pc:sldMkLst>
          <pc:docMk/>
          <pc:sldMk cId="204591384" sldId="262"/>
        </pc:sldMkLst>
        <pc:spChg chg="del">
          <ac:chgData name="Dani Quint" userId="5c9e04ab90179a28" providerId="LiveId" clId="{7C765991-C6C3-4130-B6BB-AD1320D0FB91}" dt="2020-12-02T19:38:40.150" v="11" actId="478"/>
          <ac:spMkLst>
            <pc:docMk/>
            <pc:sldMk cId="204591384" sldId="262"/>
            <ac:spMk id="7" creationId="{E9216533-0CDC-4C03-95A6-9CFA995E5241}"/>
          </ac:spMkLst>
        </pc:spChg>
        <pc:spChg chg="add mod">
          <ac:chgData name="Dani Quint" userId="5c9e04ab90179a28" providerId="LiveId" clId="{7C765991-C6C3-4130-B6BB-AD1320D0FB91}" dt="2020-12-02T19:45:30.813" v="51" actId="688"/>
          <ac:spMkLst>
            <pc:docMk/>
            <pc:sldMk cId="204591384" sldId="262"/>
            <ac:spMk id="9" creationId="{0A929C95-BD52-4EA1-83A9-8DCA90997C74}"/>
          </ac:spMkLst>
        </pc:spChg>
        <pc:picChg chg="mod">
          <ac:chgData name="Dani Quint" userId="5c9e04ab90179a28" providerId="LiveId" clId="{7C765991-C6C3-4130-B6BB-AD1320D0FB91}" dt="2020-12-02T19:39:19.344" v="18" actId="1076"/>
          <ac:picMkLst>
            <pc:docMk/>
            <pc:sldMk cId="204591384" sldId="262"/>
            <ac:picMk id="3" creationId="{B8B96C5A-0180-427A-8D4A-EFFB9047EAAA}"/>
          </ac:picMkLst>
        </pc:picChg>
      </pc:sldChg>
      <pc:sldChg chg="addSp delSp modSp mod">
        <pc:chgData name="Dani Quint" userId="5c9e04ab90179a28" providerId="LiveId" clId="{7C765991-C6C3-4130-B6BB-AD1320D0FB91}" dt="2020-12-02T19:44:15.361" v="35" actId="20577"/>
        <pc:sldMkLst>
          <pc:docMk/>
          <pc:sldMk cId="1412285383" sldId="263"/>
        </pc:sldMkLst>
        <pc:spChg chg="del mod">
          <ac:chgData name="Dani Quint" userId="5c9e04ab90179a28" providerId="LiveId" clId="{7C765991-C6C3-4130-B6BB-AD1320D0FB91}" dt="2020-12-02T19:44:07.733" v="30" actId="478"/>
          <ac:spMkLst>
            <pc:docMk/>
            <pc:sldMk cId="1412285383" sldId="263"/>
            <ac:spMk id="7" creationId="{E9216533-0CDC-4C03-95A6-9CFA995E5241}"/>
          </ac:spMkLst>
        </pc:spChg>
        <pc:spChg chg="del">
          <ac:chgData name="Dani Quint" userId="5c9e04ab90179a28" providerId="LiveId" clId="{7C765991-C6C3-4130-B6BB-AD1320D0FB91}" dt="2020-12-02T19:43:21.235" v="23" actId="478"/>
          <ac:spMkLst>
            <pc:docMk/>
            <pc:sldMk cId="1412285383" sldId="263"/>
            <ac:spMk id="8" creationId="{24967224-0C35-48BE-B645-C1225023C69F}"/>
          </ac:spMkLst>
        </pc:spChg>
        <pc:spChg chg="add del mod">
          <ac:chgData name="Dani Quint" userId="5c9e04ab90179a28" providerId="LiveId" clId="{7C765991-C6C3-4130-B6BB-AD1320D0FB91}" dt="2020-12-02T19:44:04.149" v="29"/>
          <ac:spMkLst>
            <pc:docMk/>
            <pc:sldMk cId="1412285383" sldId="263"/>
            <ac:spMk id="9" creationId="{7D2AE35B-4D68-477B-962A-7E6C90367C59}"/>
          </ac:spMkLst>
        </pc:spChg>
        <pc:spChg chg="add mod">
          <ac:chgData name="Dani Quint" userId="5c9e04ab90179a28" providerId="LiveId" clId="{7C765991-C6C3-4130-B6BB-AD1320D0FB91}" dt="2020-12-02T19:44:15.361" v="35" actId="20577"/>
          <ac:spMkLst>
            <pc:docMk/>
            <pc:sldMk cId="1412285383" sldId="263"/>
            <ac:spMk id="10" creationId="{ADE917C0-46E5-4FAA-855A-DF372E610FD0}"/>
          </ac:spMkLst>
        </pc:spChg>
        <pc:picChg chg="add mod">
          <ac:chgData name="Dani Quint" userId="5c9e04ab90179a28" providerId="LiveId" clId="{7C765991-C6C3-4130-B6BB-AD1320D0FB91}" dt="2020-12-02T19:43:09.907" v="21" actId="1076"/>
          <ac:picMkLst>
            <pc:docMk/>
            <pc:sldMk cId="1412285383" sldId="263"/>
            <ac:picMk id="3" creationId="{D5F2B9B3-C9BB-42AA-8009-F9E0A6FC6A81}"/>
          </ac:picMkLst>
        </pc:picChg>
      </pc:sldChg>
      <pc:sldChg chg="addSp delSp modSp mod">
        <pc:chgData name="Dani Quint" userId="5c9e04ab90179a28" providerId="LiveId" clId="{7C765991-C6C3-4130-B6BB-AD1320D0FB91}" dt="2020-12-02T21:53:23.534" v="57" actId="1076"/>
        <pc:sldMkLst>
          <pc:docMk/>
          <pc:sldMk cId="4012550744" sldId="264"/>
        </pc:sldMkLst>
        <pc:spChg chg="del">
          <ac:chgData name="Dani Quint" userId="5c9e04ab90179a28" providerId="LiveId" clId="{7C765991-C6C3-4130-B6BB-AD1320D0FB91}" dt="2020-12-02T19:44:30.504" v="36" actId="478"/>
          <ac:spMkLst>
            <pc:docMk/>
            <pc:sldMk cId="4012550744" sldId="264"/>
            <ac:spMk id="7" creationId="{E9216533-0CDC-4C03-95A6-9CFA995E5241}"/>
          </ac:spMkLst>
        </pc:spChg>
        <pc:spChg chg="del">
          <ac:chgData name="Dani Quint" userId="5c9e04ab90179a28" providerId="LiveId" clId="{7C765991-C6C3-4130-B6BB-AD1320D0FB91}" dt="2020-12-02T19:44:35.479" v="37" actId="478"/>
          <ac:spMkLst>
            <pc:docMk/>
            <pc:sldMk cId="4012550744" sldId="264"/>
            <ac:spMk id="8" creationId="{24967224-0C35-48BE-B645-C1225023C69F}"/>
          </ac:spMkLst>
        </pc:spChg>
        <pc:spChg chg="add mod">
          <ac:chgData name="Dani Quint" userId="5c9e04ab90179a28" providerId="LiveId" clId="{7C765991-C6C3-4130-B6BB-AD1320D0FB91}" dt="2020-12-02T19:45:00.788" v="49" actId="20577"/>
          <ac:spMkLst>
            <pc:docMk/>
            <pc:sldMk cId="4012550744" sldId="264"/>
            <ac:spMk id="9" creationId="{A19B07A3-4729-4A2B-990E-41938802FEC7}"/>
          </ac:spMkLst>
        </pc:spChg>
        <pc:picChg chg="add mod">
          <ac:chgData name="Dani Quint" userId="5c9e04ab90179a28" providerId="LiveId" clId="{7C765991-C6C3-4130-B6BB-AD1320D0FB91}" dt="2020-12-02T21:53:23.534" v="57" actId="1076"/>
          <ac:picMkLst>
            <pc:docMk/>
            <pc:sldMk cId="4012550744" sldId="264"/>
            <ac:picMk id="1026" creationId="{6E452C36-D989-4663-8B72-C6F5A439BF92}"/>
          </ac:picMkLst>
        </pc:picChg>
      </pc:sldChg>
      <pc:sldChg chg="delSp add del mod">
        <pc:chgData name="Dani Quint" userId="5c9e04ab90179a28" providerId="LiveId" clId="{7C765991-C6C3-4130-B6BB-AD1320D0FB91}" dt="2020-12-02T19:48:16.101" v="54" actId="478"/>
        <pc:sldMkLst>
          <pc:docMk/>
          <pc:sldMk cId="3697352145" sldId="265"/>
        </pc:sldMkLst>
        <pc:spChg chg="del">
          <ac:chgData name="Dani Quint" userId="5c9e04ab90179a28" providerId="LiveId" clId="{7C765991-C6C3-4130-B6BB-AD1320D0FB91}" dt="2020-12-02T19:48:16.101" v="54" actId="478"/>
          <ac:spMkLst>
            <pc:docMk/>
            <pc:sldMk cId="3697352145" sldId="265"/>
            <ac:spMk id="8" creationId="{24967224-0C35-48BE-B645-C1225023C69F}"/>
          </ac:spMkLst>
        </pc:spChg>
      </pc:sldChg>
      <pc:sldChg chg="addSp delSp modSp mod">
        <pc:chgData name="Dani Quint" userId="5c9e04ab90179a28" providerId="LiveId" clId="{7C765991-C6C3-4130-B6BB-AD1320D0FB91}" dt="2020-12-02T19:38:26.722" v="10" actId="1076"/>
        <pc:sldMkLst>
          <pc:docMk/>
          <pc:sldMk cId="1174137820" sldId="269"/>
        </pc:sldMkLst>
        <pc:spChg chg="mod">
          <ac:chgData name="Dani Quint" userId="5c9e04ab90179a28" providerId="LiveId" clId="{7C765991-C6C3-4130-B6BB-AD1320D0FB91}" dt="2020-12-02T19:38:14.487" v="9" actId="1076"/>
          <ac:spMkLst>
            <pc:docMk/>
            <pc:sldMk cId="1174137820" sldId="269"/>
            <ac:spMk id="7" creationId="{E9216533-0CDC-4C03-95A6-9CFA995E5241}"/>
          </ac:spMkLst>
        </pc:spChg>
        <pc:picChg chg="del">
          <ac:chgData name="Dani Quint" userId="5c9e04ab90179a28" providerId="LiveId" clId="{7C765991-C6C3-4130-B6BB-AD1320D0FB91}" dt="2020-12-02T19:37:32.809" v="1" actId="478"/>
          <ac:picMkLst>
            <pc:docMk/>
            <pc:sldMk cId="1174137820" sldId="269"/>
            <ac:picMk id="3" creationId="{9B768B85-186C-498A-84D9-4CDF77AE8F99}"/>
          </ac:picMkLst>
        </pc:picChg>
        <pc:picChg chg="del">
          <ac:chgData name="Dani Quint" userId="5c9e04ab90179a28" providerId="LiveId" clId="{7C765991-C6C3-4130-B6BB-AD1320D0FB91}" dt="2020-12-02T19:37:32.171" v="0" actId="478"/>
          <ac:picMkLst>
            <pc:docMk/>
            <pc:sldMk cId="1174137820" sldId="269"/>
            <ac:picMk id="5" creationId="{0A8564EE-3595-4995-8B04-340D9EA5D806}"/>
          </ac:picMkLst>
        </pc:picChg>
        <pc:picChg chg="add mod">
          <ac:chgData name="Dani Quint" userId="5c9e04ab90179a28" providerId="LiveId" clId="{7C765991-C6C3-4130-B6BB-AD1320D0FB91}" dt="2020-12-02T19:38:26.722" v="10" actId="1076"/>
          <ac:picMkLst>
            <pc:docMk/>
            <pc:sldMk cId="1174137820" sldId="269"/>
            <ac:picMk id="9" creationId="{4B27A59B-5ABE-4521-A337-964A7EB721D5}"/>
          </ac:picMkLst>
        </pc:picChg>
      </pc:sldChg>
    </pc:docChg>
  </pc:docChgLst>
  <pc:docChgLst>
    <pc:chgData name="Dani Quint" userId="5c9e04ab90179a28" providerId="LiveId" clId="{ACB9874E-5B7B-4FF4-BE64-80543F6D6C69}"/>
    <pc:docChg chg="undo custSel addSld delSld modSld sldOrd">
      <pc:chgData name="Dani Quint" userId="5c9e04ab90179a28" providerId="LiveId" clId="{ACB9874E-5B7B-4FF4-BE64-80543F6D6C69}" dt="2020-12-10T04:21:44.689" v="4703" actId="20577"/>
      <pc:docMkLst>
        <pc:docMk/>
      </pc:docMkLst>
      <pc:sldChg chg="addSp delSp modSp mod">
        <pc:chgData name="Dani Quint" userId="5c9e04ab90179a28" providerId="LiveId" clId="{ACB9874E-5B7B-4FF4-BE64-80543F6D6C69}" dt="2020-12-08T20:00:10.392" v="4692" actId="478"/>
        <pc:sldMkLst>
          <pc:docMk/>
          <pc:sldMk cId="4272270671" sldId="256"/>
        </pc:sldMkLst>
        <pc:spChg chg="mod">
          <ac:chgData name="Dani Quint" userId="5c9e04ab90179a28" providerId="LiveId" clId="{ACB9874E-5B7B-4FF4-BE64-80543F6D6C69}" dt="2020-12-08T19:59:34.938" v="4680" actId="14100"/>
          <ac:spMkLst>
            <pc:docMk/>
            <pc:sldMk cId="4272270671" sldId="256"/>
            <ac:spMk id="2" creationId="{86D8C5F6-F32D-444B-A0C5-813CC9AD9EE8}"/>
          </ac:spMkLst>
        </pc:spChg>
        <pc:spChg chg="add del mod">
          <ac:chgData name="Dani Quint" userId="5c9e04ab90179a28" providerId="LiveId" clId="{ACB9874E-5B7B-4FF4-BE64-80543F6D6C69}" dt="2020-12-08T20:00:10.392" v="4692" actId="478"/>
          <ac:spMkLst>
            <pc:docMk/>
            <pc:sldMk cId="4272270671" sldId="256"/>
            <ac:spMk id="4" creationId="{BFB7DD5B-B9D7-44A2-BD6B-4DB6D2D413DB}"/>
          </ac:spMkLst>
        </pc:spChg>
        <pc:graphicFrameChg chg="mod">
          <ac:chgData name="Dani Quint" userId="5c9e04ab90179a28" providerId="LiveId" clId="{ACB9874E-5B7B-4FF4-BE64-80543F6D6C69}" dt="2020-12-03T03:49:25.765" v="1" actId="1038"/>
          <ac:graphicFrameMkLst>
            <pc:docMk/>
            <pc:sldMk cId="4272270671" sldId="256"/>
            <ac:graphicFrameMk id="31" creationId="{03618695-622D-4875-8F43-ABE327E35ED3}"/>
          </ac:graphicFrameMkLst>
        </pc:graphicFrameChg>
        <pc:picChg chg="mod">
          <ac:chgData name="Dani Quint" userId="5c9e04ab90179a28" providerId="LiveId" clId="{ACB9874E-5B7B-4FF4-BE64-80543F6D6C69}" dt="2020-12-03T03:52:34.946" v="84" actId="1038"/>
          <ac:picMkLst>
            <pc:docMk/>
            <pc:sldMk cId="4272270671" sldId="256"/>
            <ac:picMk id="16" creationId="{1A118549-7A9D-4A97-AB7F-A4D16DD98BF3}"/>
          </ac:picMkLst>
        </pc:picChg>
        <pc:picChg chg="add del mod">
          <ac:chgData name="Dani Quint" userId="5c9e04ab90179a28" providerId="LiveId" clId="{ACB9874E-5B7B-4FF4-BE64-80543F6D6C69}" dt="2020-12-03T03:51:33.108" v="20" actId="478"/>
          <ac:picMkLst>
            <pc:docMk/>
            <pc:sldMk cId="4272270671" sldId="256"/>
            <ac:picMk id="18" creationId="{E3A391FB-82C0-4831-BC64-CB6E237B3BF8}"/>
          </ac:picMkLst>
        </pc:picChg>
        <pc:picChg chg="add del mod">
          <ac:chgData name="Dani Quint" userId="5c9e04ab90179a28" providerId="LiveId" clId="{ACB9874E-5B7B-4FF4-BE64-80543F6D6C69}" dt="2020-12-03T03:51:32.226" v="19" actId="478"/>
          <ac:picMkLst>
            <pc:docMk/>
            <pc:sldMk cId="4272270671" sldId="256"/>
            <ac:picMk id="20" creationId="{39EC1115-B9C4-49B6-8B4B-AEAB3C11B57D}"/>
          </ac:picMkLst>
        </pc:picChg>
        <pc:picChg chg="add mod">
          <ac:chgData name="Dani Quint" userId="5c9e04ab90179a28" providerId="LiveId" clId="{ACB9874E-5B7B-4FF4-BE64-80543F6D6C69}" dt="2020-12-03T03:52:08.113" v="61" actId="1076"/>
          <ac:picMkLst>
            <pc:docMk/>
            <pc:sldMk cId="4272270671" sldId="256"/>
            <ac:picMk id="22" creationId="{4AA40B52-B4DA-48E3-B215-A375A8B3CF53}"/>
          </ac:picMkLst>
        </pc:picChg>
        <pc:picChg chg="add mod">
          <ac:chgData name="Dani Quint" userId="5c9e04ab90179a28" providerId="LiveId" clId="{ACB9874E-5B7B-4FF4-BE64-80543F6D6C69}" dt="2020-12-03T03:52:24.520" v="65" actId="1076"/>
          <ac:picMkLst>
            <pc:docMk/>
            <pc:sldMk cId="4272270671" sldId="256"/>
            <ac:picMk id="24" creationId="{793B6D72-5D48-4DEF-8B46-A4CC1B8175DD}"/>
          </ac:picMkLst>
        </pc:picChg>
        <pc:picChg chg="mod">
          <ac:chgData name="Dani Quint" userId="5c9e04ab90179a28" providerId="LiveId" clId="{ACB9874E-5B7B-4FF4-BE64-80543F6D6C69}" dt="2020-12-03T03:49:51.602" v="10" actId="1035"/>
          <ac:picMkLst>
            <pc:docMk/>
            <pc:sldMk cId="4272270671" sldId="256"/>
            <ac:picMk id="26" creationId="{621B906D-54ED-45FB-8B73-758DC932DAEF}"/>
          </ac:picMkLst>
        </pc:picChg>
        <pc:picChg chg="mod">
          <ac:chgData name="Dani Quint" userId="5c9e04ab90179a28" providerId="LiveId" clId="{ACB9874E-5B7B-4FF4-BE64-80543F6D6C69}" dt="2020-12-03T03:49:45.705" v="6" actId="1035"/>
          <ac:picMkLst>
            <pc:docMk/>
            <pc:sldMk cId="4272270671" sldId="256"/>
            <ac:picMk id="27" creationId="{E35024C0-E20F-42BA-AFA3-AA1AC851E87B}"/>
          </ac:picMkLst>
        </pc:picChg>
        <pc:picChg chg="mod">
          <ac:chgData name="Dani Quint" userId="5c9e04ab90179a28" providerId="LiveId" clId="{ACB9874E-5B7B-4FF4-BE64-80543F6D6C69}" dt="2020-12-03T03:52:18.183" v="63" actId="688"/>
          <ac:picMkLst>
            <pc:docMk/>
            <pc:sldMk cId="4272270671" sldId="256"/>
            <ac:picMk id="28" creationId="{0533FCC1-9E7A-46BC-9DF7-D01B2BF94B3B}"/>
          </ac:picMkLst>
        </pc:picChg>
      </pc:sldChg>
      <pc:sldChg chg="modSp mod">
        <pc:chgData name="Dani Quint" userId="5c9e04ab90179a28" providerId="LiveId" clId="{ACB9874E-5B7B-4FF4-BE64-80543F6D6C69}" dt="2020-12-07T17:50:11.651" v="616" actId="20577"/>
        <pc:sldMkLst>
          <pc:docMk/>
          <pc:sldMk cId="2144123799" sldId="258"/>
        </pc:sldMkLst>
        <pc:spChg chg="mod">
          <ac:chgData name="Dani Quint" userId="5c9e04ab90179a28" providerId="LiveId" clId="{ACB9874E-5B7B-4FF4-BE64-80543F6D6C69}" dt="2020-12-07T17:50:11.651" v="616" actId="20577"/>
          <ac:spMkLst>
            <pc:docMk/>
            <pc:sldMk cId="2144123799" sldId="258"/>
            <ac:spMk id="8" creationId="{24967224-0C35-48BE-B645-C1225023C69F}"/>
          </ac:spMkLst>
        </pc:spChg>
        <pc:spChg chg="mod">
          <ac:chgData name="Dani Quint" userId="5c9e04ab90179a28" providerId="LiveId" clId="{ACB9874E-5B7B-4FF4-BE64-80543F6D6C69}" dt="2020-12-03T03:59:51.699" v="188" actId="1038"/>
          <ac:spMkLst>
            <pc:docMk/>
            <pc:sldMk cId="2144123799" sldId="258"/>
            <ac:spMk id="27" creationId="{899BC068-F54F-442B-9E6B-384FBE85F05A}"/>
          </ac:spMkLst>
        </pc:spChg>
        <pc:spChg chg="mod">
          <ac:chgData name="Dani Quint" userId="5c9e04ab90179a28" providerId="LiveId" clId="{ACB9874E-5B7B-4FF4-BE64-80543F6D6C69}" dt="2020-12-03T03:58:42.818" v="149" actId="1038"/>
          <ac:spMkLst>
            <pc:docMk/>
            <pc:sldMk cId="2144123799" sldId="258"/>
            <ac:spMk id="28" creationId="{14A383AC-17F9-4A0E-8922-5E753252F3FC}"/>
          </ac:spMkLst>
        </pc:spChg>
        <pc:spChg chg="mod">
          <ac:chgData name="Dani Quint" userId="5c9e04ab90179a28" providerId="LiveId" clId="{ACB9874E-5B7B-4FF4-BE64-80543F6D6C69}" dt="2020-12-03T03:59:51.699" v="188" actId="1038"/>
          <ac:spMkLst>
            <pc:docMk/>
            <pc:sldMk cId="2144123799" sldId="258"/>
            <ac:spMk id="29" creationId="{EEF0FD01-EE1B-41B2-A77D-5177BAA293A6}"/>
          </ac:spMkLst>
        </pc:spChg>
        <pc:spChg chg="mod">
          <ac:chgData name="Dani Quint" userId="5c9e04ab90179a28" providerId="LiveId" clId="{ACB9874E-5B7B-4FF4-BE64-80543F6D6C69}" dt="2020-12-03T03:58:42.818" v="149" actId="1038"/>
          <ac:spMkLst>
            <pc:docMk/>
            <pc:sldMk cId="2144123799" sldId="258"/>
            <ac:spMk id="30" creationId="{DB81D5C3-E0C3-41E1-B54A-8F30556898DA}"/>
          </ac:spMkLst>
        </pc:spChg>
        <pc:picChg chg="mod">
          <ac:chgData name="Dani Quint" userId="5c9e04ab90179a28" providerId="LiveId" clId="{ACB9874E-5B7B-4FF4-BE64-80543F6D6C69}" dt="2020-12-03T03:58:42.818" v="149" actId="1038"/>
          <ac:picMkLst>
            <pc:docMk/>
            <pc:sldMk cId="2144123799" sldId="258"/>
            <ac:picMk id="18" creationId="{02ADE4FD-BA04-47A3-AED4-1B3534340177}"/>
          </ac:picMkLst>
        </pc:picChg>
        <pc:picChg chg="mod">
          <ac:chgData name="Dani Quint" userId="5c9e04ab90179a28" providerId="LiveId" clId="{ACB9874E-5B7B-4FF4-BE64-80543F6D6C69}" dt="2020-12-03T03:59:51.699" v="188" actId="1038"/>
          <ac:picMkLst>
            <pc:docMk/>
            <pc:sldMk cId="2144123799" sldId="258"/>
            <ac:picMk id="26" creationId="{4906F539-A46F-4A9B-93C1-D2913345AB08}"/>
          </ac:picMkLst>
        </pc:picChg>
      </pc:sldChg>
      <pc:sldChg chg="addSp delSp modSp mod">
        <pc:chgData name="Dani Quint" userId="5c9e04ab90179a28" providerId="LiveId" clId="{ACB9874E-5B7B-4FF4-BE64-80543F6D6C69}" dt="2020-12-07T19:15:45.403" v="1863" actId="1076"/>
        <pc:sldMkLst>
          <pc:docMk/>
          <pc:sldMk cId="204591384" sldId="262"/>
        </pc:sldMkLst>
        <pc:spChg chg="add mod">
          <ac:chgData name="Dani Quint" userId="5c9e04ab90179a28" providerId="LiveId" clId="{ACB9874E-5B7B-4FF4-BE64-80543F6D6C69}" dt="2020-12-07T19:15:32.211" v="1861"/>
          <ac:spMkLst>
            <pc:docMk/>
            <pc:sldMk cId="204591384" sldId="262"/>
            <ac:spMk id="7" creationId="{5E59F9F7-22DC-4C41-AA8E-D64AD8DCE68D}"/>
          </ac:spMkLst>
        </pc:spChg>
        <pc:spChg chg="del">
          <ac:chgData name="Dani Quint" userId="5c9e04ab90179a28" providerId="LiveId" clId="{ACB9874E-5B7B-4FF4-BE64-80543F6D6C69}" dt="2020-12-07T19:15:28.328" v="1860" actId="478"/>
          <ac:spMkLst>
            <pc:docMk/>
            <pc:sldMk cId="204591384" sldId="262"/>
            <ac:spMk id="9" creationId="{0A929C95-BD52-4EA1-83A9-8DCA90997C74}"/>
          </ac:spMkLst>
        </pc:spChg>
        <pc:picChg chg="mod">
          <ac:chgData name="Dani Quint" userId="5c9e04ab90179a28" providerId="LiveId" clId="{ACB9874E-5B7B-4FF4-BE64-80543F6D6C69}" dt="2020-12-07T19:15:45.403" v="1863" actId="1076"/>
          <ac:picMkLst>
            <pc:docMk/>
            <pc:sldMk cId="204591384" sldId="262"/>
            <ac:picMk id="3" creationId="{B8B96C5A-0180-427A-8D4A-EFFB9047EAAA}"/>
          </ac:picMkLst>
        </pc:picChg>
      </pc:sldChg>
      <pc:sldChg chg="addSp delSp modSp mod">
        <pc:chgData name="Dani Quint" userId="5c9e04ab90179a28" providerId="LiveId" clId="{ACB9874E-5B7B-4FF4-BE64-80543F6D6C69}" dt="2020-12-07T19:16:25.656" v="1873" actId="20577"/>
        <pc:sldMkLst>
          <pc:docMk/>
          <pc:sldMk cId="1412285383" sldId="263"/>
        </pc:sldMkLst>
        <pc:spChg chg="add mod">
          <ac:chgData name="Dani Quint" userId="5c9e04ab90179a28" providerId="LiveId" clId="{ACB9874E-5B7B-4FF4-BE64-80543F6D6C69}" dt="2020-12-07T19:16:25.656" v="1873" actId="20577"/>
          <ac:spMkLst>
            <pc:docMk/>
            <pc:sldMk cId="1412285383" sldId="263"/>
            <ac:spMk id="7" creationId="{408F80BD-4196-4BF9-A8AC-A7116F6483AF}"/>
          </ac:spMkLst>
        </pc:spChg>
        <pc:spChg chg="del">
          <ac:chgData name="Dani Quint" userId="5c9e04ab90179a28" providerId="LiveId" clId="{ACB9874E-5B7B-4FF4-BE64-80543F6D6C69}" dt="2020-12-07T19:16:22.467" v="1870" actId="478"/>
          <ac:spMkLst>
            <pc:docMk/>
            <pc:sldMk cId="1412285383" sldId="263"/>
            <ac:spMk id="10" creationId="{ADE917C0-46E5-4FAA-855A-DF372E610FD0}"/>
          </ac:spMkLst>
        </pc:spChg>
      </pc:sldChg>
      <pc:sldChg chg="addSp delSp modSp mod">
        <pc:chgData name="Dani Quint" userId="5c9e04ab90179a28" providerId="LiveId" clId="{ACB9874E-5B7B-4FF4-BE64-80543F6D6C69}" dt="2020-12-07T19:11:16.602" v="1803" actId="120"/>
        <pc:sldMkLst>
          <pc:docMk/>
          <pc:sldMk cId="4012550744" sldId="264"/>
        </pc:sldMkLst>
        <pc:spChg chg="add mod">
          <ac:chgData name="Dani Quint" userId="5c9e04ab90179a28" providerId="LiveId" clId="{ACB9874E-5B7B-4FF4-BE64-80543F6D6C69}" dt="2020-12-07T19:11:13.611" v="1802" actId="120"/>
          <ac:spMkLst>
            <pc:docMk/>
            <pc:sldMk cId="4012550744" sldId="264"/>
            <ac:spMk id="7" creationId="{3FECF189-F1CB-454F-9090-63000EB2B3C3}"/>
          </ac:spMkLst>
        </pc:spChg>
        <pc:spChg chg="add mod">
          <ac:chgData name="Dani Quint" userId="5c9e04ab90179a28" providerId="LiveId" clId="{ACB9874E-5B7B-4FF4-BE64-80543F6D6C69}" dt="2020-12-07T19:11:16.602" v="1803" actId="120"/>
          <ac:spMkLst>
            <pc:docMk/>
            <pc:sldMk cId="4012550744" sldId="264"/>
            <ac:spMk id="8" creationId="{5346AEBD-0CD9-4D28-994A-56FFEEA2B110}"/>
          </ac:spMkLst>
        </pc:spChg>
        <pc:spChg chg="del">
          <ac:chgData name="Dani Quint" userId="5c9e04ab90179a28" providerId="LiveId" clId="{ACB9874E-5B7B-4FF4-BE64-80543F6D6C69}" dt="2020-12-07T19:10:25.150" v="1796" actId="478"/>
          <ac:spMkLst>
            <pc:docMk/>
            <pc:sldMk cId="4012550744" sldId="264"/>
            <ac:spMk id="9" creationId="{A19B07A3-4729-4A2B-990E-41938802FEC7}"/>
          </ac:spMkLst>
        </pc:spChg>
        <pc:picChg chg="del mod">
          <ac:chgData name="Dani Quint" userId="5c9e04ab90179a28" providerId="LiveId" clId="{ACB9874E-5B7B-4FF4-BE64-80543F6D6C69}" dt="2020-12-07T19:10:19.783" v="1795" actId="478"/>
          <ac:picMkLst>
            <pc:docMk/>
            <pc:sldMk cId="4012550744" sldId="264"/>
            <ac:picMk id="1026" creationId="{6E452C36-D989-4663-8B72-C6F5A439BF92}"/>
          </ac:picMkLst>
        </pc:picChg>
      </pc:sldChg>
      <pc:sldChg chg="addSp delSp modSp mod">
        <pc:chgData name="Dani Quint" userId="5c9e04ab90179a28" providerId="LiveId" clId="{ACB9874E-5B7B-4FF4-BE64-80543F6D6C69}" dt="2020-12-07T23:39:14.558" v="4590" actId="164"/>
        <pc:sldMkLst>
          <pc:docMk/>
          <pc:sldMk cId="3697352145" sldId="265"/>
        </pc:sldMkLst>
        <pc:spChg chg="add mod">
          <ac:chgData name="Dani Quint" userId="5c9e04ab90179a28" providerId="LiveId" clId="{ACB9874E-5B7B-4FF4-BE64-80543F6D6C69}" dt="2020-12-07T23:39:14.558" v="4590" actId="164"/>
          <ac:spMkLst>
            <pc:docMk/>
            <pc:sldMk cId="3697352145" sldId="265"/>
            <ac:spMk id="2" creationId="{6BB0F2C4-407C-49C6-A538-CA3563195696}"/>
          </ac:spMkLst>
        </pc:spChg>
        <pc:spChg chg="add mod">
          <ac:chgData name="Dani Quint" userId="5c9e04ab90179a28" providerId="LiveId" clId="{ACB9874E-5B7B-4FF4-BE64-80543F6D6C69}" dt="2020-12-07T23:39:14.558" v="4590" actId="164"/>
          <ac:spMkLst>
            <pc:docMk/>
            <pc:sldMk cId="3697352145" sldId="265"/>
            <ac:spMk id="3" creationId="{9CB6DA88-0BF2-47BA-A69F-A40E9A3EDB98}"/>
          </ac:spMkLst>
        </pc:spChg>
        <pc:spChg chg="add mod">
          <ac:chgData name="Dani Quint" userId="5c9e04ab90179a28" providerId="LiveId" clId="{ACB9874E-5B7B-4FF4-BE64-80543F6D6C69}" dt="2020-12-07T23:39:14.558" v="4590" actId="164"/>
          <ac:spMkLst>
            <pc:docMk/>
            <pc:sldMk cId="3697352145" sldId="265"/>
            <ac:spMk id="4" creationId="{1ABC8C5E-0240-403F-9C31-4DFB775ABEA6}"/>
          </ac:spMkLst>
        </pc:spChg>
        <pc:spChg chg="del mod">
          <ac:chgData name="Dani Quint" userId="5c9e04ab90179a28" providerId="LiveId" clId="{ACB9874E-5B7B-4FF4-BE64-80543F6D6C69}" dt="2020-12-07T19:16:54.233" v="1875" actId="478"/>
          <ac:spMkLst>
            <pc:docMk/>
            <pc:sldMk cId="3697352145" sldId="265"/>
            <ac:spMk id="7" creationId="{E9216533-0CDC-4C03-95A6-9CFA995E5241}"/>
          </ac:spMkLst>
        </pc:spChg>
        <pc:spChg chg="add mod">
          <ac:chgData name="Dani Quint" userId="5c9e04ab90179a28" providerId="LiveId" clId="{ACB9874E-5B7B-4FF4-BE64-80543F6D6C69}" dt="2020-12-07T23:39:14.558" v="4590" actId="164"/>
          <ac:spMkLst>
            <pc:docMk/>
            <pc:sldMk cId="3697352145" sldId="265"/>
            <ac:spMk id="8" creationId="{C551F760-5FA0-47CA-9660-6127713143D9}"/>
          </ac:spMkLst>
        </pc:spChg>
        <pc:spChg chg="add del mod">
          <ac:chgData name="Dani Quint" userId="5c9e04ab90179a28" providerId="LiveId" clId="{ACB9874E-5B7B-4FF4-BE64-80543F6D6C69}" dt="2020-12-07T18:38:57.997" v="1260" actId="478"/>
          <ac:spMkLst>
            <pc:docMk/>
            <pc:sldMk cId="3697352145" sldId="265"/>
            <ac:spMk id="9" creationId="{5C8AA158-86C7-4FCB-B052-3E68C07BF277}"/>
          </ac:spMkLst>
        </pc:spChg>
        <pc:spChg chg="add mod">
          <ac:chgData name="Dani Quint" userId="5c9e04ab90179a28" providerId="LiveId" clId="{ACB9874E-5B7B-4FF4-BE64-80543F6D6C69}" dt="2020-12-07T23:39:14.558" v="4590" actId="164"/>
          <ac:spMkLst>
            <pc:docMk/>
            <pc:sldMk cId="3697352145" sldId="265"/>
            <ac:spMk id="11" creationId="{FD0A6FF1-06DC-464C-8185-804567CB98FD}"/>
          </ac:spMkLst>
        </pc:spChg>
        <pc:spChg chg="add mod">
          <ac:chgData name="Dani Quint" userId="5c9e04ab90179a28" providerId="LiveId" clId="{ACB9874E-5B7B-4FF4-BE64-80543F6D6C69}" dt="2020-12-07T23:39:14.558" v="4590" actId="164"/>
          <ac:spMkLst>
            <pc:docMk/>
            <pc:sldMk cId="3697352145" sldId="265"/>
            <ac:spMk id="12" creationId="{9ABC207C-0846-4435-A8E3-90B8654A9146}"/>
          </ac:spMkLst>
        </pc:spChg>
        <pc:spChg chg="add mod">
          <ac:chgData name="Dani Quint" userId="5c9e04ab90179a28" providerId="LiveId" clId="{ACB9874E-5B7B-4FF4-BE64-80543F6D6C69}" dt="2020-12-07T23:39:14.558" v="4590" actId="164"/>
          <ac:spMkLst>
            <pc:docMk/>
            <pc:sldMk cId="3697352145" sldId="265"/>
            <ac:spMk id="13" creationId="{ECBABE31-D3FD-4F8E-A38A-82DEA66C8CB5}"/>
          </ac:spMkLst>
        </pc:spChg>
        <pc:spChg chg="add del mod">
          <ac:chgData name="Dani Quint" userId="5c9e04ab90179a28" providerId="LiveId" clId="{ACB9874E-5B7B-4FF4-BE64-80543F6D6C69}" dt="2020-12-07T18:40:48.912" v="1297" actId="478"/>
          <ac:spMkLst>
            <pc:docMk/>
            <pc:sldMk cId="3697352145" sldId="265"/>
            <ac:spMk id="14" creationId="{26D08A9C-BFBB-4C21-8B53-1E01B16A0300}"/>
          </ac:spMkLst>
        </pc:spChg>
        <pc:spChg chg="add mod">
          <ac:chgData name="Dani Quint" userId="5c9e04ab90179a28" providerId="LiveId" clId="{ACB9874E-5B7B-4FF4-BE64-80543F6D6C69}" dt="2020-12-07T19:16:58.567" v="1876"/>
          <ac:spMkLst>
            <pc:docMk/>
            <pc:sldMk cId="3697352145" sldId="265"/>
            <ac:spMk id="15" creationId="{C44E98B2-DCBA-45D8-B299-4724217C3F2F}"/>
          </ac:spMkLst>
        </pc:spChg>
        <pc:grpChg chg="add mod">
          <ac:chgData name="Dani Quint" userId="5c9e04ab90179a28" providerId="LiveId" clId="{ACB9874E-5B7B-4FF4-BE64-80543F6D6C69}" dt="2020-12-07T23:39:14.558" v="4590" actId="164"/>
          <ac:grpSpMkLst>
            <pc:docMk/>
            <pc:sldMk cId="3697352145" sldId="265"/>
            <ac:grpSpMk id="5" creationId="{DE2782E3-627B-42AD-A8A6-80EB0A926237}"/>
          </ac:grpSpMkLst>
        </pc:grpChg>
      </pc:sldChg>
      <pc:sldChg chg="addSp delSp modSp mod">
        <pc:chgData name="Dani Quint" userId="5c9e04ab90179a28" providerId="LiveId" clId="{ACB9874E-5B7B-4FF4-BE64-80543F6D6C69}" dt="2020-12-07T19:31:03.488" v="2853" actId="20577"/>
        <pc:sldMkLst>
          <pc:docMk/>
          <pc:sldMk cId="848386269" sldId="266"/>
        </pc:sldMkLst>
        <pc:spChg chg="del">
          <ac:chgData name="Dani Quint" userId="5c9e04ab90179a28" providerId="LiveId" clId="{ACB9874E-5B7B-4FF4-BE64-80543F6D6C69}" dt="2020-12-07T19:17:34.796" v="1889" actId="478"/>
          <ac:spMkLst>
            <pc:docMk/>
            <pc:sldMk cId="848386269" sldId="266"/>
            <ac:spMk id="7" creationId="{E9216533-0CDC-4C03-95A6-9CFA995E5241}"/>
          </ac:spMkLst>
        </pc:spChg>
        <pc:spChg chg="mod">
          <ac:chgData name="Dani Quint" userId="5c9e04ab90179a28" providerId="LiveId" clId="{ACB9874E-5B7B-4FF4-BE64-80543F6D6C69}" dt="2020-12-07T19:31:03.488" v="2853" actId="20577"/>
          <ac:spMkLst>
            <pc:docMk/>
            <pc:sldMk cId="848386269" sldId="266"/>
            <ac:spMk id="8" creationId="{24967224-0C35-48BE-B645-C1225023C69F}"/>
          </ac:spMkLst>
        </pc:spChg>
        <pc:spChg chg="del mod">
          <ac:chgData name="Dani Quint" userId="5c9e04ab90179a28" providerId="LiveId" clId="{ACB9874E-5B7B-4FF4-BE64-80543F6D6C69}" dt="2020-12-07T19:21:18.936" v="2103" actId="478"/>
          <ac:spMkLst>
            <pc:docMk/>
            <pc:sldMk cId="848386269" sldId="266"/>
            <ac:spMk id="9" creationId="{CC404F3B-F5A6-4B09-B8F8-87E85ABEBBED}"/>
          </ac:spMkLst>
        </pc:spChg>
        <pc:spChg chg="del mod">
          <ac:chgData name="Dani Quint" userId="5c9e04ab90179a28" providerId="LiveId" clId="{ACB9874E-5B7B-4FF4-BE64-80543F6D6C69}" dt="2020-12-07T19:21:21.224" v="2104" actId="478"/>
          <ac:spMkLst>
            <pc:docMk/>
            <pc:sldMk cId="848386269" sldId="266"/>
            <ac:spMk id="10" creationId="{D9789C11-707F-4645-8985-916E23BEF517}"/>
          </ac:spMkLst>
        </pc:spChg>
        <pc:spChg chg="add mod">
          <ac:chgData name="Dani Quint" userId="5c9e04ab90179a28" providerId="LiveId" clId="{ACB9874E-5B7B-4FF4-BE64-80543F6D6C69}" dt="2020-12-07T19:17:31.004" v="1888" actId="20577"/>
          <ac:spMkLst>
            <pc:docMk/>
            <pc:sldMk cId="848386269" sldId="266"/>
            <ac:spMk id="11" creationId="{EB54D34E-9D2C-44BB-BB27-508B95C74B40}"/>
          </ac:spMkLst>
        </pc:spChg>
      </pc:sldChg>
      <pc:sldChg chg="addSp delSp modSp mod">
        <pc:chgData name="Dani Quint" userId="5c9e04ab90179a28" providerId="LiveId" clId="{ACB9874E-5B7B-4FF4-BE64-80543F6D6C69}" dt="2020-12-07T20:19:25.042" v="4581" actId="20577"/>
        <pc:sldMkLst>
          <pc:docMk/>
          <pc:sldMk cId="1537788933" sldId="267"/>
        </pc:sldMkLst>
        <pc:spChg chg="del">
          <ac:chgData name="Dani Quint" userId="5c9e04ab90179a28" providerId="LiveId" clId="{ACB9874E-5B7B-4FF4-BE64-80543F6D6C69}" dt="2020-12-07T19:18:16.933" v="1957" actId="478"/>
          <ac:spMkLst>
            <pc:docMk/>
            <pc:sldMk cId="1537788933" sldId="267"/>
            <ac:spMk id="7" creationId="{E9216533-0CDC-4C03-95A6-9CFA995E5241}"/>
          </ac:spMkLst>
        </pc:spChg>
        <pc:spChg chg="del">
          <ac:chgData name="Dani Quint" userId="5c9e04ab90179a28" providerId="LiveId" clId="{ACB9874E-5B7B-4FF4-BE64-80543F6D6C69}" dt="2020-12-07T19:18:27.478" v="1958" actId="478"/>
          <ac:spMkLst>
            <pc:docMk/>
            <pc:sldMk cId="1537788933" sldId="267"/>
            <ac:spMk id="8" creationId="{24967224-0C35-48BE-B645-C1225023C69F}"/>
          </ac:spMkLst>
        </pc:spChg>
        <pc:spChg chg="add mod">
          <ac:chgData name="Dani Quint" userId="5c9e04ab90179a28" providerId="LiveId" clId="{ACB9874E-5B7B-4FF4-BE64-80543F6D6C69}" dt="2020-12-07T19:18:14.676" v="1956"/>
          <ac:spMkLst>
            <pc:docMk/>
            <pc:sldMk cId="1537788933" sldId="267"/>
            <ac:spMk id="9" creationId="{FDA9B363-F247-47CD-B6BA-5FC889F09CCF}"/>
          </ac:spMkLst>
        </pc:spChg>
        <pc:spChg chg="add del mod">
          <ac:chgData name="Dani Quint" userId="5c9e04ab90179a28" providerId="LiveId" clId="{ACB9874E-5B7B-4FF4-BE64-80543F6D6C69}" dt="2020-12-07T19:21:47.565" v="2109" actId="478"/>
          <ac:spMkLst>
            <pc:docMk/>
            <pc:sldMk cId="1537788933" sldId="267"/>
            <ac:spMk id="10" creationId="{770AC543-5626-40F8-890C-E11D4326C8A1}"/>
          </ac:spMkLst>
        </pc:spChg>
        <pc:spChg chg="add mod">
          <ac:chgData name="Dani Quint" userId="5c9e04ab90179a28" providerId="LiveId" clId="{ACB9874E-5B7B-4FF4-BE64-80543F6D6C69}" dt="2020-12-07T20:19:25.042" v="4581" actId="20577"/>
          <ac:spMkLst>
            <pc:docMk/>
            <pc:sldMk cId="1537788933" sldId="267"/>
            <ac:spMk id="11" creationId="{572D4EC1-FE00-4302-87A9-895BB2F8DA5A}"/>
          </ac:spMkLst>
        </pc:spChg>
      </pc:sldChg>
      <pc:sldChg chg="del">
        <pc:chgData name="Dani Quint" userId="5c9e04ab90179a28" providerId="LiveId" clId="{ACB9874E-5B7B-4FF4-BE64-80543F6D6C69}" dt="2020-12-07T17:50:37.903" v="617" actId="2696"/>
        <pc:sldMkLst>
          <pc:docMk/>
          <pc:sldMk cId="3004986185" sldId="268"/>
        </pc:sldMkLst>
      </pc:sldChg>
      <pc:sldChg chg="addSp delSp modSp mod">
        <pc:chgData name="Dani Quint" userId="5c9e04ab90179a28" providerId="LiveId" clId="{ACB9874E-5B7B-4FF4-BE64-80543F6D6C69}" dt="2020-12-07T19:16:09.293" v="1867" actId="1076"/>
        <pc:sldMkLst>
          <pc:docMk/>
          <pc:sldMk cId="1174137820" sldId="269"/>
        </pc:sldMkLst>
        <pc:spChg chg="del">
          <ac:chgData name="Dani Quint" userId="5c9e04ab90179a28" providerId="LiveId" clId="{ACB9874E-5B7B-4FF4-BE64-80543F6D6C69}" dt="2020-12-07T19:15:58.417" v="1865" actId="478"/>
          <ac:spMkLst>
            <pc:docMk/>
            <pc:sldMk cId="1174137820" sldId="269"/>
            <ac:spMk id="7" creationId="{E9216533-0CDC-4C03-95A6-9CFA995E5241}"/>
          </ac:spMkLst>
        </pc:spChg>
        <pc:spChg chg="add mod">
          <ac:chgData name="Dani Quint" userId="5c9e04ab90179a28" providerId="LiveId" clId="{ACB9874E-5B7B-4FF4-BE64-80543F6D6C69}" dt="2020-12-07T19:15:55.292" v="1864"/>
          <ac:spMkLst>
            <pc:docMk/>
            <pc:sldMk cId="1174137820" sldId="269"/>
            <ac:spMk id="10" creationId="{69D82ECA-4485-45E4-B52C-BFC3DC75AB07}"/>
          </ac:spMkLst>
        </pc:spChg>
        <pc:picChg chg="add mod">
          <ac:chgData name="Dani Quint" userId="5c9e04ab90179a28" providerId="LiveId" clId="{ACB9874E-5B7B-4FF4-BE64-80543F6D6C69}" dt="2020-12-07T17:51:27.390" v="623" actId="29295"/>
          <ac:picMkLst>
            <pc:docMk/>
            <pc:sldMk cId="1174137820" sldId="269"/>
            <ac:picMk id="8" creationId="{BC33A9E7-5F92-48B6-8F4A-274F737A9496}"/>
          </ac:picMkLst>
        </pc:picChg>
        <pc:picChg chg="mod">
          <ac:chgData name="Dani Quint" userId="5c9e04ab90179a28" providerId="LiveId" clId="{ACB9874E-5B7B-4FF4-BE64-80543F6D6C69}" dt="2020-12-07T19:16:09.293" v="1867" actId="1076"/>
          <ac:picMkLst>
            <pc:docMk/>
            <pc:sldMk cId="1174137820" sldId="269"/>
            <ac:picMk id="9" creationId="{4B27A59B-5ABE-4521-A337-964A7EB721D5}"/>
          </ac:picMkLst>
        </pc:picChg>
      </pc:sldChg>
      <pc:sldChg chg="addSp delSp modSp add mod">
        <pc:chgData name="Dani Quint" userId="5c9e04ab90179a28" providerId="LiveId" clId="{ACB9874E-5B7B-4FF4-BE64-80543F6D6C69}" dt="2020-12-08T19:56:41.664" v="4643" actId="14100"/>
        <pc:sldMkLst>
          <pc:docMk/>
          <pc:sldMk cId="3177501207" sldId="270"/>
        </pc:sldMkLst>
        <pc:spChg chg="add mod">
          <ac:chgData name="Dani Quint" userId="5c9e04ab90179a28" providerId="LiveId" clId="{ACB9874E-5B7B-4FF4-BE64-80543F6D6C69}" dt="2020-12-07T19:15:07.456" v="1855"/>
          <ac:spMkLst>
            <pc:docMk/>
            <pc:sldMk cId="3177501207" sldId="270"/>
            <ac:spMk id="8" creationId="{F5C09542-69C9-4902-94D9-B64AA53AE39B}"/>
          </ac:spMkLst>
        </pc:spChg>
        <pc:spChg chg="del">
          <ac:chgData name="Dani Quint" userId="5c9e04ab90179a28" providerId="LiveId" clId="{ACB9874E-5B7B-4FF4-BE64-80543F6D6C69}" dt="2020-12-07T19:15:11.865" v="1856" actId="478"/>
          <ac:spMkLst>
            <pc:docMk/>
            <pc:sldMk cId="3177501207" sldId="270"/>
            <ac:spMk id="9" creationId="{A19B07A3-4729-4A2B-990E-41938802FEC7}"/>
          </ac:spMkLst>
        </pc:spChg>
        <pc:graphicFrameChg chg="add del mod modGraphic">
          <ac:chgData name="Dani Quint" userId="5c9e04ab90179a28" providerId="LiveId" clId="{ACB9874E-5B7B-4FF4-BE64-80543F6D6C69}" dt="2020-12-08T19:55:12.941" v="4629" actId="478"/>
          <ac:graphicFrameMkLst>
            <pc:docMk/>
            <pc:sldMk cId="3177501207" sldId="270"/>
            <ac:graphicFrameMk id="2" creationId="{7D7C7037-1704-4C3D-AB0E-DB9C6C3F279E}"/>
          </ac:graphicFrameMkLst>
        </pc:graphicFrameChg>
        <pc:picChg chg="add mod">
          <ac:chgData name="Dani Quint" userId="5c9e04ab90179a28" providerId="LiveId" clId="{ACB9874E-5B7B-4FF4-BE64-80543F6D6C69}" dt="2020-12-08T19:56:41.664" v="4643" actId="14100"/>
          <ac:picMkLst>
            <pc:docMk/>
            <pc:sldMk cId="3177501207" sldId="270"/>
            <ac:picMk id="3" creationId="{E123C111-9DA7-4220-91B4-5114C6EC8120}"/>
          </ac:picMkLst>
        </pc:picChg>
        <pc:picChg chg="mod">
          <ac:chgData name="Dani Quint" userId="5c9e04ab90179a28" providerId="LiveId" clId="{ACB9874E-5B7B-4FF4-BE64-80543F6D6C69}" dt="2020-12-07T17:35:35.837" v="318"/>
          <ac:picMkLst>
            <pc:docMk/>
            <pc:sldMk cId="3177501207" sldId="270"/>
            <ac:picMk id="1026" creationId="{6E452C36-D989-4663-8B72-C6F5A439BF92}"/>
          </ac:picMkLst>
        </pc:picChg>
      </pc:sldChg>
      <pc:sldChg chg="addSp delSp modSp add mod">
        <pc:chgData name="Dani Quint" userId="5c9e04ab90179a28" providerId="LiveId" clId="{ACB9874E-5B7B-4FF4-BE64-80543F6D6C69}" dt="2020-12-08T19:56:21.121" v="4642"/>
        <pc:sldMkLst>
          <pc:docMk/>
          <pc:sldMk cId="104686479" sldId="271"/>
        </pc:sldMkLst>
        <pc:spChg chg="del">
          <ac:chgData name="Dani Quint" userId="5c9e04ab90179a28" providerId="LiveId" clId="{ACB9874E-5B7B-4FF4-BE64-80543F6D6C69}" dt="2020-12-07T19:15:16.559" v="1857" actId="478"/>
          <ac:spMkLst>
            <pc:docMk/>
            <pc:sldMk cId="104686479" sldId="271"/>
            <ac:spMk id="9" creationId="{A19B07A3-4729-4A2B-990E-41938802FEC7}"/>
          </ac:spMkLst>
        </pc:spChg>
        <pc:spChg chg="add mod">
          <ac:chgData name="Dani Quint" userId="5c9e04ab90179a28" providerId="LiveId" clId="{ACB9874E-5B7B-4FF4-BE64-80543F6D6C69}" dt="2020-12-07T19:15:17.020" v="1858"/>
          <ac:spMkLst>
            <pc:docMk/>
            <pc:sldMk cId="104686479" sldId="271"/>
            <ac:spMk id="10" creationId="{9DF9A09E-D530-4FD5-8DFC-75BB067AB4EF}"/>
          </ac:spMkLst>
        </pc:spChg>
        <pc:graphicFrameChg chg="mod modGraphic">
          <ac:chgData name="Dani Quint" userId="5c9e04ab90179a28" providerId="LiveId" clId="{ACB9874E-5B7B-4FF4-BE64-80543F6D6C69}" dt="2020-12-07T17:46:19.183" v="612" actId="1076"/>
          <ac:graphicFrameMkLst>
            <pc:docMk/>
            <pc:sldMk cId="104686479" sldId="271"/>
            <ac:graphicFrameMk id="2" creationId="{7D7C7037-1704-4C3D-AB0E-DB9C6C3F279E}"/>
          </ac:graphicFrameMkLst>
        </pc:graphicFrameChg>
        <pc:graphicFrameChg chg="add del mod modGraphic">
          <ac:chgData name="Dani Quint" userId="5c9e04ab90179a28" providerId="LiveId" clId="{ACB9874E-5B7B-4FF4-BE64-80543F6D6C69}" dt="2020-12-07T17:36:48.187" v="329"/>
          <ac:graphicFrameMkLst>
            <pc:docMk/>
            <pc:sldMk cId="104686479" sldId="271"/>
            <ac:graphicFrameMk id="8" creationId="{25849E82-8E29-4530-9724-B0F4773C06DD}"/>
          </ac:graphicFrameMkLst>
        </pc:graphicFrameChg>
        <pc:picChg chg="add del mod">
          <ac:chgData name="Dani Quint" userId="5c9e04ab90179a28" providerId="LiveId" clId="{ACB9874E-5B7B-4FF4-BE64-80543F6D6C69}" dt="2020-12-07T17:39:59.041" v="348" actId="478"/>
          <ac:picMkLst>
            <pc:docMk/>
            <pc:sldMk cId="104686479" sldId="271"/>
            <ac:picMk id="4" creationId="{F044DBA3-7BD7-4C46-AD55-4F66F2A087CB}"/>
          </ac:picMkLst>
        </pc:picChg>
        <pc:picChg chg="add del mod">
          <ac:chgData name="Dani Quint" userId="5c9e04ab90179a28" providerId="LiveId" clId="{ACB9874E-5B7B-4FF4-BE64-80543F6D6C69}" dt="2020-12-08T19:55:20.234" v="4631" actId="478"/>
          <ac:picMkLst>
            <pc:docMk/>
            <pc:sldMk cId="104686479" sldId="271"/>
            <ac:picMk id="6" creationId="{B28293FD-F06B-4F9B-B4A5-CB47463FE1CB}"/>
          </ac:picMkLst>
        </pc:picChg>
        <pc:picChg chg="add mod">
          <ac:chgData name="Dani Quint" userId="5c9e04ab90179a28" providerId="LiveId" clId="{ACB9874E-5B7B-4FF4-BE64-80543F6D6C69}" dt="2020-12-08T19:56:21.121" v="4642"/>
          <ac:picMkLst>
            <pc:docMk/>
            <pc:sldMk cId="104686479" sldId="271"/>
            <ac:picMk id="2050" creationId="{95F82AF4-DFAC-4152-9485-4C00B9C20170}"/>
          </ac:picMkLst>
        </pc:picChg>
      </pc:sldChg>
      <pc:sldChg chg="addSp delSp modSp add mod">
        <pc:chgData name="Dani Quint" userId="5c9e04ab90179a28" providerId="LiveId" clId="{ACB9874E-5B7B-4FF4-BE64-80543F6D6C69}" dt="2020-12-07T19:16:15.811" v="1869"/>
        <pc:sldMkLst>
          <pc:docMk/>
          <pc:sldMk cId="2218501835" sldId="272"/>
        </pc:sldMkLst>
        <pc:spChg chg="add del mod">
          <ac:chgData name="Dani Quint" userId="5c9e04ab90179a28" providerId="LiveId" clId="{ACB9874E-5B7B-4FF4-BE64-80543F6D6C69}" dt="2020-12-07T18:00:13.055" v="806" actId="478"/>
          <ac:spMkLst>
            <pc:docMk/>
            <pc:sldMk cId="2218501835" sldId="272"/>
            <ac:spMk id="3" creationId="{48AEBDD3-FD35-4C00-99E5-106877C84FD5}"/>
          </ac:spMkLst>
        </pc:spChg>
        <pc:spChg chg="del">
          <ac:chgData name="Dani Quint" userId="5c9e04ab90179a28" providerId="LiveId" clId="{ACB9874E-5B7B-4FF4-BE64-80543F6D6C69}" dt="2020-12-07T19:16:15.404" v="1868" actId="478"/>
          <ac:spMkLst>
            <pc:docMk/>
            <pc:sldMk cId="2218501835" sldId="272"/>
            <ac:spMk id="7" creationId="{E9216533-0CDC-4C03-95A6-9CFA995E5241}"/>
          </ac:spMkLst>
        </pc:spChg>
        <pc:spChg chg="add mod">
          <ac:chgData name="Dani Quint" userId="5c9e04ab90179a28" providerId="LiveId" clId="{ACB9874E-5B7B-4FF4-BE64-80543F6D6C69}" dt="2020-12-07T19:16:15.811" v="1869"/>
          <ac:spMkLst>
            <pc:docMk/>
            <pc:sldMk cId="2218501835" sldId="272"/>
            <ac:spMk id="10" creationId="{9FEB3847-0CE0-45D4-AA51-D6402E7E41D9}"/>
          </ac:spMkLst>
        </pc:spChg>
        <pc:graphicFrameChg chg="add del mod modGraphic">
          <ac:chgData name="Dani Quint" userId="5c9e04ab90179a28" providerId="LiveId" clId="{ACB9874E-5B7B-4FF4-BE64-80543F6D6C69}" dt="2020-12-07T19:13:29.169" v="1852" actId="20577"/>
          <ac:graphicFrameMkLst>
            <pc:docMk/>
            <pc:sldMk cId="2218501835" sldId="272"/>
            <ac:graphicFrameMk id="2" creationId="{127BD238-644E-4B41-86FB-A700E6C6A037}"/>
          </ac:graphicFrameMkLst>
        </pc:graphicFrameChg>
        <pc:graphicFrameChg chg="add del mod modGraphic">
          <ac:chgData name="Dani Quint" userId="5c9e04ab90179a28" providerId="LiveId" clId="{ACB9874E-5B7B-4FF4-BE64-80543F6D6C69}" dt="2020-12-07T18:00:03.168" v="804" actId="478"/>
          <ac:graphicFrameMkLst>
            <pc:docMk/>
            <pc:sldMk cId="2218501835" sldId="272"/>
            <ac:graphicFrameMk id="10" creationId="{02C2CA00-CC59-406B-B03F-11D900F60533}"/>
          </ac:graphicFrameMkLst>
        </pc:graphicFrameChg>
        <pc:picChg chg="add del">
          <ac:chgData name="Dani Quint" userId="5c9e04ab90179a28" providerId="LiveId" clId="{ACB9874E-5B7B-4FF4-BE64-80543F6D6C69}" dt="2020-12-07T18:10:44.648" v="912" actId="22"/>
          <ac:picMkLst>
            <pc:docMk/>
            <pc:sldMk cId="2218501835" sldId="272"/>
            <ac:picMk id="5" creationId="{D7992693-E4C6-4534-A358-477C4B9F0701}"/>
          </ac:picMkLst>
        </pc:picChg>
        <pc:picChg chg="mod">
          <ac:chgData name="Dani Quint" userId="5c9e04ab90179a28" providerId="LiveId" clId="{ACB9874E-5B7B-4FF4-BE64-80543F6D6C69}" dt="2020-12-07T17:51:54.549" v="628" actId="29295"/>
          <ac:picMkLst>
            <pc:docMk/>
            <pc:sldMk cId="2218501835" sldId="272"/>
            <ac:picMk id="9" creationId="{4B27A59B-5ABE-4521-A337-964A7EB721D5}"/>
          </ac:picMkLst>
        </pc:picChg>
      </pc:sldChg>
      <pc:sldChg chg="addSp delSp modSp add mod ord">
        <pc:chgData name="Dani Quint" userId="5c9e04ab90179a28" providerId="LiveId" clId="{ACB9874E-5B7B-4FF4-BE64-80543F6D6C69}" dt="2020-12-10T04:21:44.689" v="4703" actId="20577"/>
        <pc:sldMkLst>
          <pc:docMk/>
          <pc:sldMk cId="4114542132" sldId="273"/>
        </pc:sldMkLst>
        <pc:spChg chg="del">
          <ac:chgData name="Dani Quint" userId="5c9e04ab90179a28" providerId="LiveId" clId="{ACB9874E-5B7B-4FF4-BE64-80543F6D6C69}" dt="2020-12-07T19:06:55.626" v="1688" actId="478"/>
          <ac:spMkLst>
            <pc:docMk/>
            <pc:sldMk cId="4114542132" sldId="273"/>
            <ac:spMk id="7" creationId="{E9216533-0CDC-4C03-95A6-9CFA995E5241}"/>
          </ac:spMkLst>
        </pc:spChg>
        <pc:spChg chg="add del mod">
          <ac:chgData name="Dani Quint" userId="5c9e04ab90179a28" providerId="LiveId" clId="{ACB9874E-5B7B-4FF4-BE64-80543F6D6C69}" dt="2020-12-07T19:17:12.851" v="1879" actId="478"/>
          <ac:spMkLst>
            <pc:docMk/>
            <pc:sldMk cId="4114542132" sldId="273"/>
            <ac:spMk id="10" creationId="{099CBAA8-0F4F-4BED-A009-FC50E640E492}"/>
          </ac:spMkLst>
        </pc:spChg>
        <pc:spChg chg="add mod">
          <ac:chgData name="Dani Quint" userId="5c9e04ab90179a28" providerId="LiveId" clId="{ACB9874E-5B7B-4FF4-BE64-80543F6D6C69}" dt="2020-12-07T19:17:13.360" v="1880"/>
          <ac:spMkLst>
            <pc:docMk/>
            <pc:sldMk cId="4114542132" sldId="273"/>
            <ac:spMk id="11" creationId="{F5906A5B-70A6-445F-9609-D4F40F1C39D0}"/>
          </ac:spMkLst>
        </pc:spChg>
        <pc:graphicFrameChg chg="mod modGraphic">
          <ac:chgData name="Dani Quint" userId="5c9e04ab90179a28" providerId="LiveId" clId="{ACB9874E-5B7B-4FF4-BE64-80543F6D6C69}" dt="2020-12-10T04:21:44.689" v="4703" actId="20577"/>
          <ac:graphicFrameMkLst>
            <pc:docMk/>
            <pc:sldMk cId="4114542132" sldId="273"/>
            <ac:graphicFrameMk id="2" creationId="{127BD238-644E-4B41-86FB-A700E6C6A037}"/>
          </ac:graphicFrameMkLst>
        </pc:graphicFrameChg>
        <pc:picChg chg="add del mod">
          <ac:chgData name="Dani Quint" userId="5c9e04ab90179a28" providerId="LiveId" clId="{ACB9874E-5B7B-4FF4-BE64-80543F6D6C69}" dt="2020-12-07T19:07:34.187" v="1692" actId="478"/>
          <ac:picMkLst>
            <pc:docMk/>
            <pc:sldMk cId="4114542132" sldId="273"/>
            <ac:picMk id="4" creationId="{90D5C883-C6F6-482C-B306-FFB1561BFC09}"/>
          </ac:picMkLst>
        </pc:picChg>
        <pc:picChg chg="add mod">
          <ac:chgData name="Dani Quint" userId="5c9e04ab90179a28" providerId="LiveId" clId="{ACB9874E-5B7B-4FF4-BE64-80543F6D6C69}" dt="2020-12-07T23:44:54.160" v="4627" actId="29295"/>
          <ac:picMkLst>
            <pc:docMk/>
            <pc:sldMk cId="4114542132" sldId="273"/>
            <ac:picMk id="4" creationId="{FD1687B7-DBE2-4EAD-AE97-5985FC3229AA}"/>
          </ac:picMkLst>
        </pc:picChg>
        <pc:picChg chg="add mod">
          <ac:chgData name="Dani Quint" userId="5c9e04ab90179a28" providerId="LiveId" clId="{ACB9874E-5B7B-4FF4-BE64-80543F6D6C69}" dt="2020-12-07T23:41:09.814" v="4602"/>
          <ac:picMkLst>
            <pc:docMk/>
            <pc:sldMk cId="4114542132" sldId="273"/>
            <ac:picMk id="7" creationId="{2BECDCD2-5AED-4E70-8E95-F32B740FBD2A}"/>
          </ac:picMkLst>
        </pc:picChg>
        <pc:picChg chg="del">
          <ac:chgData name="Dani Quint" userId="5c9e04ab90179a28" providerId="LiveId" clId="{ACB9874E-5B7B-4FF4-BE64-80543F6D6C69}" dt="2020-12-07T19:07:34.187" v="1692" actId="478"/>
          <ac:picMkLst>
            <pc:docMk/>
            <pc:sldMk cId="4114542132" sldId="273"/>
            <ac:picMk id="8" creationId="{BC33A9E7-5F92-48B6-8F4A-274F737A9496}"/>
          </ac:picMkLst>
        </pc:picChg>
        <pc:picChg chg="del">
          <ac:chgData name="Dani Quint" userId="5c9e04ab90179a28" providerId="LiveId" clId="{ACB9874E-5B7B-4FF4-BE64-80543F6D6C69}" dt="2020-12-07T19:07:34.187" v="1692" actId="478"/>
          <ac:picMkLst>
            <pc:docMk/>
            <pc:sldMk cId="4114542132" sldId="273"/>
            <ac:picMk id="9" creationId="{4B27A59B-5ABE-4521-A337-964A7EB721D5}"/>
          </ac:picMkLst>
        </pc:picChg>
      </pc:sldChg>
      <pc:sldChg chg="addSp delSp modSp add mod">
        <pc:chgData name="Dani Quint" userId="5c9e04ab90179a28" providerId="LiveId" clId="{ACB9874E-5B7B-4FF4-BE64-80543F6D6C69}" dt="2020-12-07T23:41:34.983" v="4604" actId="164"/>
        <pc:sldMkLst>
          <pc:docMk/>
          <pc:sldMk cId="3549163021" sldId="274"/>
        </pc:sldMkLst>
        <pc:spChg chg="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2" creationId="{6BB0F2C4-407C-49C6-A538-CA3563195696}"/>
          </ac:spMkLst>
        </pc:spChg>
        <pc:spChg chg="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3" creationId="{9CB6DA88-0BF2-47BA-A69F-A40E9A3EDB98}"/>
          </ac:spMkLst>
        </pc:spChg>
        <pc:spChg chg="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4" creationId="{1ABC8C5E-0240-403F-9C31-4DFB775ABEA6}"/>
          </ac:spMkLst>
        </pc:spChg>
        <pc:spChg chg="add 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5" creationId="{2EB35C1C-CF15-451B-90EB-B5E2A4BBE6F5}"/>
          </ac:spMkLst>
        </pc:spChg>
        <pc:spChg chg="del">
          <ac:chgData name="Dani Quint" userId="5c9e04ab90179a28" providerId="LiveId" clId="{ACB9874E-5B7B-4FF4-BE64-80543F6D6C69}" dt="2020-12-07T19:17:07.817" v="1877" actId="478"/>
          <ac:spMkLst>
            <pc:docMk/>
            <pc:sldMk cId="3549163021" sldId="274"/>
            <ac:spMk id="7" creationId="{E9216533-0CDC-4C03-95A6-9CFA995E5241}"/>
          </ac:spMkLst>
        </pc:spChg>
        <pc:spChg chg="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8" creationId="{C551F760-5FA0-47CA-9660-6127713143D9}"/>
          </ac:spMkLst>
        </pc:spChg>
        <pc:spChg chg="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11" creationId="{FD0A6FF1-06DC-464C-8185-804567CB98FD}"/>
          </ac:spMkLst>
        </pc:spChg>
        <pc:spChg chg="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12" creationId="{9ABC207C-0846-4435-A8E3-90B8654A9146}"/>
          </ac:spMkLst>
        </pc:spChg>
        <pc:spChg chg="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13" creationId="{ECBABE31-D3FD-4F8E-A38A-82DEA66C8CB5}"/>
          </ac:spMkLst>
        </pc:spChg>
        <pc:spChg chg="add 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14" creationId="{992162E2-8C72-4C82-AF18-0F36D88F3506}"/>
          </ac:spMkLst>
        </pc:spChg>
        <pc:spChg chg="add del mod">
          <ac:chgData name="Dani Quint" userId="5c9e04ab90179a28" providerId="LiveId" clId="{ACB9874E-5B7B-4FF4-BE64-80543F6D6C69}" dt="2020-12-07T18:49:04.853" v="1395"/>
          <ac:spMkLst>
            <pc:docMk/>
            <pc:sldMk cId="3549163021" sldId="274"/>
            <ac:spMk id="15" creationId="{F4B1A57F-904B-4AEA-BF7B-41DE773A2136}"/>
          </ac:spMkLst>
        </pc:spChg>
        <pc:spChg chg="add 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16" creationId="{6EF50DC1-D280-4992-ABFA-1698B5E05591}"/>
          </ac:spMkLst>
        </pc:spChg>
        <pc:spChg chg="add 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18" creationId="{1EFEFD6A-3C4F-44A8-90F8-44952722B8BC}"/>
          </ac:spMkLst>
        </pc:spChg>
        <pc:spChg chg="add mod">
          <ac:chgData name="Dani Quint" userId="5c9e04ab90179a28" providerId="LiveId" clId="{ACB9874E-5B7B-4FF4-BE64-80543F6D6C69}" dt="2020-12-07T18:52:29.615" v="1450" actId="164"/>
          <ac:spMkLst>
            <pc:docMk/>
            <pc:sldMk cId="3549163021" sldId="274"/>
            <ac:spMk id="20" creationId="{EB0646FD-2305-4570-840A-322EF2C2F879}"/>
          </ac:spMkLst>
        </pc:spChg>
        <pc:spChg chg="add mod">
          <ac:chgData name="Dani Quint" userId="5c9e04ab90179a28" providerId="LiveId" clId="{ACB9874E-5B7B-4FF4-BE64-80543F6D6C69}" dt="2020-12-07T18:52:29.615" v="1450" actId="164"/>
          <ac:spMkLst>
            <pc:docMk/>
            <pc:sldMk cId="3549163021" sldId="274"/>
            <ac:spMk id="22" creationId="{D1C8F763-41E7-4D76-A79C-41F71152161B}"/>
          </ac:spMkLst>
        </pc:spChg>
        <pc:spChg chg="mod">
          <ac:chgData name="Dani Quint" userId="5c9e04ab90179a28" providerId="LiveId" clId="{ACB9874E-5B7B-4FF4-BE64-80543F6D6C69}" dt="2020-12-07T18:53:25.009" v="1455"/>
          <ac:spMkLst>
            <pc:docMk/>
            <pc:sldMk cId="3549163021" sldId="274"/>
            <ac:spMk id="24" creationId="{E9BEE810-1343-43F1-9668-BAF1349ED2FB}"/>
          </ac:spMkLst>
        </pc:spChg>
        <pc:spChg chg="mod">
          <ac:chgData name="Dani Quint" userId="5c9e04ab90179a28" providerId="LiveId" clId="{ACB9874E-5B7B-4FF4-BE64-80543F6D6C69}" dt="2020-12-07T18:53:25.009" v="1455"/>
          <ac:spMkLst>
            <pc:docMk/>
            <pc:sldMk cId="3549163021" sldId="274"/>
            <ac:spMk id="25" creationId="{ADFEAB10-B2ED-4484-B62D-93ECA656F7D7}"/>
          </ac:spMkLst>
        </pc:spChg>
        <pc:spChg chg="add 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26" creationId="{82A5392F-47C7-4EF0-99C7-C89838E478F9}"/>
          </ac:spMkLst>
        </pc:spChg>
        <pc:spChg chg="add 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27" creationId="{183639FB-C23B-4C5F-925A-57F01761A8CE}"/>
          </ac:spMkLst>
        </pc:spChg>
        <pc:spChg chg="add 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28" creationId="{A035D9E2-08AB-4E56-A63A-C81F7CC0DB5C}"/>
          </ac:spMkLst>
        </pc:spChg>
        <pc:spChg chg="add mod">
          <ac:chgData name="Dani Quint" userId="5c9e04ab90179a28" providerId="LiveId" clId="{ACB9874E-5B7B-4FF4-BE64-80543F6D6C69}" dt="2020-12-07T23:41:34.983" v="4604" actId="164"/>
          <ac:spMkLst>
            <pc:docMk/>
            <pc:sldMk cId="3549163021" sldId="274"/>
            <ac:spMk id="29" creationId="{7F40155A-F7CC-4431-9F2D-7622B4F5C860}"/>
          </ac:spMkLst>
        </pc:spChg>
        <pc:spChg chg="add mod">
          <ac:chgData name="Dani Quint" userId="5c9e04ab90179a28" providerId="LiveId" clId="{ACB9874E-5B7B-4FF4-BE64-80543F6D6C69}" dt="2020-12-07T18:58:56.948" v="1538" actId="164"/>
          <ac:spMkLst>
            <pc:docMk/>
            <pc:sldMk cId="3549163021" sldId="274"/>
            <ac:spMk id="35" creationId="{AD68837B-665D-4E69-BF71-0D68FCCD5245}"/>
          </ac:spMkLst>
        </pc:spChg>
        <pc:spChg chg="mod">
          <ac:chgData name="Dani Quint" userId="5c9e04ab90179a28" providerId="LiveId" clId="{ACB9874E-5B7B-4FF4-BE64-80543F6D6C69}" dt="2020-12-07T18:58:59.143" v="1539"/>
          <ac:spMkLst>
            <pc:docMk/>
            <pc:sldMk cId="3549163021" sldId="274"/>
            <ac:spMk id="41" creationId="{BFCACB93-EB46-406F-BA3B-C6F41C9C44BC}"/>
          </ac:spMkLst>
        </pc:spChg>
        <pc:spChg chg="add mod">
          <ac:chgData name="Dani Quint" userId="5c9e04ab90179a28" providerId="LiveId" clId="{ACB9874E-5B7B-4FF4-BE64-80543F6D6C69}" dt="2020-12-07T19:17:08.200" v="1878"/>
          <ac:spMkLst>
            <pc:docMk/>
            <pc:sldMk cId="3549163021" sldId="274"/>
            <ac:spMk id="42" creationId="{DE1AAF53-E663-4F90-B9CE-CF4CDADDEB39}"/>
          </ac:spMkLst>
        </pc:spChg>
        <pc:grpChg chg="add mod">
          <ac:chgData name="Dani Quint" userId="5c9e04ab90179a28" providerId="LiveId" clId="{ACB9874E-5B7B-4FF4-BE64-80543F6D6C69}" dt="2020-12-07T23:41:34.983" v="4604" actId="164"/>
          <ac:grpSpMkLst>
            <pc:docMk/>
            <pc:sldMk cId="3549163021" sldId="274"/>
            <ac:grpSpMk id="6" creationId="{A95ED2C5-6D98-4A44-A246-522A08D57D23}"/>
          </ac:grpSpMkLst>
        </pc:grpChg>
        <pc:grpChg chg="add mod">
          <ac:chgData name="Dani Quint" userId="5c9e04ab90179a28" providerId="LiveId" clId="{ACB9874E-5B7B-4FF4-BE64-80543F6D6C69}" dt="2020-12-07T23:41:34.983" v="4604" actId="164"/>
          <ac:grpSpMkLst>
            <pc:docMk/>
            <pc:sldMk cId="3549163021" sldId="274"/>
            <ac:grpSpMk id="10" creationId="{8A9832EF-AC5E-4BC1-84CC-1AD6F0E99EFA}"/>
          </ac:grpSpMkLst>
        </pc:grpChg>
        <pc:grpChg chg="add mod">
          <ac:chgData name="Dani Quint" userId="5c9e04ab90179a28" providerId="LiveId" clId="{ACB9874E-5B7B-4FF4-BE64-80543F6D6C69}" dt="2020-12-07T23:41:34.983" v="4604" actId="164"/>
          <ac:grpSpMkLst>
            <pc:docMk/>
            <pc:sldMk cId="3549163021" sldId="274"/>
            <ac:grpSpMk id="23" creationId="{1D595B8D-3A70-4025-A686-29144011DAE9}"/>
          </ac:grpSpMkLst>
        </pc:grpChg>
        <pc:grpChg chg="add mod">
          <ac:chgData name="Dani Quint" userId="5c9e04ab90179a28" providerId="LiveId" clId="{ACB9874E-5B7B-4FF4-BE64-80543F6D6C69}" dt="2020-12-07T23:41:34.983" v="4604" actId="164"/>
          <ac:grpSpMkLst>
            <pc:docMk/>
            <pc:sldMk cId="3549163021" sldId="274"/>
            <ac:grpSpMk id="36" creationId="{E5357202-8BEF-4539-8392-76EBAF733AC9}"/>
          </ac:grpSpMkLst>
        </pc:grpChg>
        <pc:grpChg chg="add mod">
          <ac:chgData name="Dani Quint" userId="5c9e04ab90179a28" providerId="LiveId" clId="{ACB9874E-5B7B-4FF4-BE64-80543F6D6C69}" dt="2020-12-07T23:41:34.983" v="4604" actId="164"/>
          <ac:grpSpMkLst>
            <pc:docMk/>
            <pc:sldMk cId="3549163021" sldId="274"/>
            <ac:grpSpMk id="37" creationId="{622758EE-5969-4C5B-BA8A-E192183B87DB}"/>
          </ac:grpSpMkLst>
        </pc:grpChg>
        <pc:picChg chg="add mod">
          <ac:chgData name="Dani Quint" userId="5c9e04ab90179a28" providerId="LiveId" clId="{ACB9874E-5B7B-4FF4-BE64-80543F6D6C69}" dt="2020-12-07T23:41:05.128" v="4601" actId="1076"/>
          <ac:picMkLst>
            <pc:docMk/>
            <pc:sldMk cId="3549163021" sldId="274"/>
            <ac:picMk id="9" creationId="{D66C7079-5683-4DB4-AF74-12CDD2B51740}"/>
          </ac:picMkLst>
        </pc:picChg>
        <pc:cxnChg chg="add del">
          <ac:chgData name="Dani Quint" userId="5c9e04ab90179a28" providerId="LiveId" clId="{ACB9874E-5B7B-4FF4-BE64-80543F6D6C69}" dt="2020-12-07T18:55:37.918" v="1472" actId="478"/>
          <ac:cxnSpMkLst>
            <pc:docMk/>
            <pc:sldMk cId="3549163021" sldId="274"/>
            <ac:cxnSpMk id="10" creationId="{DCAE49C3-320D-4D01-9F1C-8B711E525450}"/>
          </ac:cxnSpMkLst>
        </pc:cxnChg>
        <pc:cxnChg chg="add mod">
          <ac:chgData name="Dani Quint" userId="5c9e04ab90179a28" providerId="LiveId" clId="{ACB9874E-5B7B-4FF4-BE64-80543F6D6C69}" dt="2020-12-07T18:58:56.948" v="1538" actId="164"/>
          <ac:cxnSpMkLst>
            <pc:docMk/>
            <pc:sldMk cId="3549163021" sldId="274"/>
            <ac:cxnSpMk id="31" creationId="{D80E5504-C912-4A79-98D7-B0AE5475A217}"/>
          </ac:cxnSpMkLst>
        </pc:cxnChg>
        <pc:cxnChg chg="add mod">
          <ac:chgData name="Dani Quint" userId="5c9e04ab90179a28" providerId="LiveId" clId="{ACB9874E-5B7B-4FF4-BE64-80543F6D6C69}" dt="2020-12-07T18:58:56.948" v="1538" actId="164"/>
          <ac:cxnSpMkLst>
            <pc:docMk/>
            <pc:sldMk cId="3549163021" sldId="274"/>
            <ac:cxnSpMk id="33" creationId="{356C30E8-4451-49BB-BEE5-8B47FCA99074}"/>
          </ac:cxnSpMkLst>
        </pc:cxnChg>
        <pc:cxnChg chg="add mod">
          <ac:chgData name="Dani Quint" userId="5c9e04ab90179a28" providerId="LiveId" clId="{ACB9874E-5B7B-4FF4-BE64-80543F6D6C69}" dt="2020-12-07T18:58:56.948" v="1538" actId="164"/>
          <ac:cxnSpMkLst>
            <pc:docMk/>
            <pc:sldMk cId="3549163021" sldId="274"/>
            <ac:cxnSpMk id="34" creationId="{B3B6E458-639D-4C0F-BEDA-66C009071740}"/>
          </ac:cxnSpMkLst>
        </pc:cxnChg>
        <pc:cxnChg chg="mod">
          <ac:chgData name="Dani Quint" userId="5c9e04ab90179a28" providerId="LiveId" clId="{ACB9874E-5B7B-4FF4-BE64-80543F6D6C69}" dt="2020-12-07T18:58:59.143" v="1539"/>
          <ac:cxnSpMkLst>
            <pc:docMk/>
            <pc:sldMk cId="3549163021" sldId="274"/>
            <ac:cxnSpMk id="38" creationId="{90786BB9-A5EF-4638-B619-3480053049EE}"/>
          </ac:cxnSpMkLst>
        </pc:cxnChg>
        <pc:cxnChg chg="mod">
          <ac:chgData name="Dani Quint" userId="5c9e04ab90179a28" providerId="LiveId" clId="{ACB9874E-5B7B-4FF4-BE64-80543F6D6C69}" dt="2020-12-07T18:58:59.143" v="1539"/>
          <ac:cxnSpMkLst>
            <pc:docMk/>
            <pc:sldMk cId="3549163021" sldId="274"/>
            <ac:cxnSpMk id="39" creationId="{586A1D21-3F63-402B-9BC4-CEDEA83FCBD5}"/>
          </ac:cxnSpMkLst>
        </pc:cxnChg>
        <pc:cxnChg chg="mod">
          <ac:chgData name="Dani Quint" userId="5c9e04ab90179a28" providerId="LiveId" clId="{ACB9874E-5B7B-4FF4-BE64-80543F6D6C69}" dt="2020-12-07T18:58:59.143" v="1539"/>
          <ac:cxnSpMkLst>
            <pc:docMk/>
            <pc:sldMk cId="3549163021" sldId="274"/>
            <ac:cxnSpMk id="40" creationId="{98717463-FF5F-4742-9B63-FF8E5D8E5BFC}"/>
          </ac:cxnSpMkLst>
        </pc:cxnChg>
      </pc:sldChg>
      <pc:sldChg chg="addSp delSp modSp add del mod">
        <pc:chgData name="Dani Quint" userId="5c9e04ab90179a28" providerId="LiveId" clId="{ACB9874E-5B7B-4FF4-BE64-80543F6D6C69}" dt="2020-12-07T19:17:22.692" v="1881" actId="2696"/>
        <pc:sldMkLst>
          <pc:docMk/>
          <pc:sldMk cId="1899141772" sldId="275"/>
        </pc:sldMkLst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2" creationId="{6BB0F2C4-407C-49C6-A538-CA3563195696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3" creationId="{9CB6DA88-0BF2-47BA-A69F-A40E9A3EDB98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4" creationId="{1ABC8C5E-0240-403F-9C31-4DFB775ABEA6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5" creationId="{2EB35C1C-CF15-451B-90EB-B5E2A4BBE6F5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8" creationId="{C551F760-5FA0-47CA-9660-6127713143D9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11" creationId="{FD0A6FF1-06DC-464C-8185-804567CB98FD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12" creationId="{9ABC207C-0846-4435-A8E3-90B8654A9146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13" creationId="{ECBABE31-D3FD-4F8E-A38A-82DEA66C8CB5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14" creationId="{992162E2-8C72-4C82-AF18-0F36D88F3506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16" creationId="{6EF50DC1-D280-4992-ABFA-1698B5E05591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18" creationId="{1EFEFD6A-3C4F-44A8-90F8-44952722B8BC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26" creationId="{82A5392F-47C7-4EF0-99C7-C89838E478F9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27" creationId="{183639FB-C23B-4C5F-925A-57F01761A8CE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28" creationId="{A035D9E2-08AB-4E56-A63A-C81F7CC0DB5C}"/>
          </ac:spMkLst>
        </pc:spChg>
        <pc:spChg chg="mod">
          <ac:chgData name="Dani Quint" userId="5c9e04ab90179a28" providerId="LiveId" clId="{ACB9874E-5B7B-4FF4-BE64-80543F6D6C69}" dt="2020-12-07T19:06:18.068" v="1682" actId="164"/>
          <ac:spMkLst>
            <pc:docMk/>
            <pc:sldMk cId="1899141772" sldId="275"/>
            <ac:spMk id="29" creationId="{7F40155A-F7CC-4431-9F2D-7622B4F5C860}"/>
          </ac:spMkLst>
        </pc:spChg>
        <pc:grpChg chg="mod">
          <ac:chgData name="Dani Quint" userId="5c9e04ab90179a28" providerId="LiveId" clId="{ACB9874E-5B7B-4FF4-BE64-80543F6D6C69}" dt="2020-12-07T19:06:18.068" v="1682" actId="164"/>
          <ac:grpSpMkLst>
            <pc:docMk/>
            <pc:sldMk cId="1899141772" sldId="275"/>
            <ac:grpSpMk id="6" creationId="{A95ED2C5-6D98-4A44-A246-522A08D57D23}"/>
          </ac:grpSpMkLst>
        </pc:grpChg>
        <pc:grpChg chg="add del mod">
          <ac:chgData name="Dani Quint" userId="5c9e04ab90179a28" providerId="LiveId" clId="{ACB9874E-5B7B-4FF4-BE64-80543F6D6C69}" dt="2020-12-07T19:06:34.065" v="1685" actId="478"/>
          <ac:grpSpMkLst>
            <pc:docMk/>
            <pc:sldMk cId="1899141772" sldId="275"/>
            <ac:grpSpMk id="9" creationId="{D0BE7B21-B93F-49D7-B914-9C06A0834254}"/>
          </ac:grpSpMkLst>
        </pc:grpChg>
        <pc:grpChg chg="mod">
          <ac:chgData name="Dani Quint" userId="5c9e04ab90179a28" providerId="LiveId" clId="{ACB9874E-5B7B-4FF4-BE64-80543F6D6C69}" dt="2020-12-07T19:06:18.068" v="1682" actId="164"/>
          <ac:grpSpMkLst>
            <pc:docMk/>
            <pc:sldMk cId="1899141772" sldId="275"/>
            <ac:grpSpMk id="23" creationId="{1D595B8D-3A70-4025-A686-29144011DAE9}"/>
          </ac:grpSpMkLst>
        </pc:grpChg>
        <pc:grpChg chg="mod">
          <ac:chgData name="Dani Quint" userId="5c9e04ab90179a28" providerId="LiveId" clId="{ACB9874E-5B7B-4FF4-BE64-80543F6D6C69}" dt="2020-12-07T19:06:18.068" v="1682" actId="164"/>
          <ac:grpSpMkLst>
            <pc:docMk/>
            <pc:sldMk cId="1899141772" sldId="275"/>
            <ac:grpSpMk id="36" creationId="{E5357202-8BEF-4539-8392-76EBAF733AC9}"/>
          </ac:grpSpMkLst>
        </pc:grpChg>
        <pc:grpChg chg="mod">
          <ac:chgData name="Dani Quint" userId="5c9e04ab90179a28" providerId="LiveId" clId="{ACB9874E-5B7B-4FF4-BE64-80543F6D6C69}" dt="2020-12-07T19:06:18.068" v="1682" actId="164"/>
          <ac:grpSpMkLst>
            <pc:docMk/>
            <pc:sldMk cId="1899141772" sldId="275"/>
            <ac:grpSpMk id="37" creationId="{622758EE-5969-4C5B-BA8A-E192183B87DB}"/>
          </ac:grpSpMkLst>
        </pc:grpChg>
        <pc:cxnChg chg="mod">
          <ac:chgData name="Dani Quint" userId="5c9e04ab90179a28" providerId="LiveId" clId="{ACB9874E-5B7B-4FF4-BE64-80543F6D6C69}" dt="2020-12-07T19:06:34.065" v="1685" actId="478"/>
          <ac:cxnSpMkLst>
            <pc:docMk/>
            <pc:sldMk cId="1899141772" sldId="275"/>
            <ac:cxnSpMk id="31" creationId="{D80E5504-C912-4A79-98D7-B0AE5475A217}"/>
          </ac:cxnSpMkLst>
        </pc:cxnChg>
      </pc:sldChg>
      <pc:sldChg chg="new del">
        <pc:chgData name="Dani Quint" userId="5c9e04ab90179a28" providerId="LiveId" clId="{ACB9874E-5B7B-4FF4-BE64-80543F6D6C69}" dt="2020-12-07T19:08:21.490" v="1694" actId="680"/>
        <pc:sldMkLst>
          <pc:docMk/>
          <pc:sldMk cId="1737121920" sldId="276"/>
        </pc:sldMkLst>
      </pc:sldChg>
      <pc:sldChg chg="addSp delSp modSp add del mod delDesignElem chgLayout">
        <pc:chgData name="Dani Quint" userId="5c9e04ab90179a28" providerId="LiveId" clId="{ACB9874E-5B7B-4FF4-BE64-80543F6D6C69}" dt="2020-12-07T19:11:05.951" v="1801" actId="2696"/>
        <pc:sldMkLst>
          <pc:docMk/>
          <pc:sldMk cId="3093493207" sldId="276"/>
        </pc:sldMkLst>
        <pc:spChg chg="add mod ord">
          <ac:chgData name="Dani Quint" userId="5c9e04ab90179a28" providerId="LiveId" clId="{ACB9874E-5B7B-4FF4-BE64-80543F6D6C69}" dt="2020-12-07T19:09:21.662" v="1711" actId="20577"/>
          <ac:spMkLst>
            <pc:docMk/>
            <pc:sldMk cId="3093493207" sldId="276"/>
            <ac:spMk id="2" creationId="{32E4B80F-ED66-48C4-ACC0-C679714D703B}"/>
          </ac:spMkLst>
        </pc:spChg>
        <pc:spChg chg="add mod ord">
          <ac:chgData name="Dani Quint" userId="5c9e04ab90179a28" providerId="LiveId" clId="{ACB9874E-5B7B-4FF4-BE64-80543F6D6C69}" dt="2020-12-07T19:09:47.837" v="1793" actId="20577"/>
          <ac:spMkLst>
            <pc:docMk/>
            <pc:sldMk cId="3093493207" sldId="276"/>
            <ac:spMk id="3" creationId="{C45AA0F4-A9F3-4F37-980F-742B63F2C3EF}"/>
          </ac:spMkLst>
        </pc:spChg>
        <pc:spChg chg="del">
          <ac:chgData name="Dani Quint" userId="5c9e04ab90179a28" providerId="LiveId" clId="{ACB9874E-5B7B-4FF4-BE64-80543F6D6C69}" dt="2020-12-07T19:09:09.144" v="1698" actId="478"/>
          <ac:spMkLst>
            <pc:docMk/>
            <pc:sldMk cId="3093493207" sldId="276"/>
            <ac:spMk id="7" creationId="{E9216533-0CDC-4C03-95A6-9CFA995E5241}"/>
          </ac:spMkLst>
        </pc:spChg>
        <pc:spChg chg="del">
          <ac:chgData name="Dani Quint" userId="5c9e04ab90179a28" providerId="LiveId" clId="{ACB9874E-5B7B-4FF4-BE64-80543F6D6C69}" dt="2020-12-07T19:08:30.037" v="1696" actId="478"/>
          <ac:spMkLst>
            <pc:docMk/>
            <pc:sldMk cId="3093493207" sldId="276"/>
            <ac:spMk id="8" creationId="{24967224-0C35-48BE-B645-C1225023C69F}"/>
          </ac:spMkLst>
        </pc:spChg>
        <pc:spChg chg="del">
          <ac:chgData name="Dani Quint" userId="5c9e04ab90179a28" providerId="LiveId" clId="{ACB9874E-5B7B-4FF4-BE64-80543F6D6C69}" dt="2020-12-07T19:08:53.282" v="1697" actId="700"/>
          <ac:spMkLst>
            <pc:docMk/>
            <pc:sldMk cId="3093493207" sldId="276"/>
            <ac:spMk id="17" creationId="{DA3C47C2-33A2-44B2-BEAB-FEB679075C24}"/>
          </ac:spMkLst>
        </pc:spChg>
        <pc:spChg chg="del">
          <ac:chgData name="Dani Quint" userId="5c9e04ab90179a28" providerId="LiveId" clId="{ACB9874E-5B7B-4FF4-BE64-80543F6D6C69}" dt="2020-12-07T19:08:53.282" v="1697" actId="700"/>
          <ac:spMkLst>
            <pc:docMk/>
            <pc:sldMk cId="3093493207" sldId="276"/>
            <ac:spMk id="19" creationId="{AD182BA8-54AD-4D9F-8264-B0FA8BB47D7C}"/>
          </ac:spMkLst>
        </pc:spChg>
        <pc:spChg chg="del">
          <ac:chgData name="Dani Quint" userId="5c9e04ab90179a28" providerId="LiveId" clId="{ACB9874E-5B7B-4FF4-BE64-80543F6D6C69}" dt="2020-12-07T19:08:53.282" v="1697" actId="700"/>
          <ac:spMkLst>
            <pc:docMk/>
            <pc:sldMk cId="3093493207" sldId="276"/>
            <ac:spMk id="21" creationId="{4ED83379-0499-45E1-AB78-6AA230F96442}"/>
          </ac:spMkLst>
        </pc:spChg>
        <pc:spChg chg="del">
          <ac:chgData name="Dani Quint" userId="5c9e04ab90179a28" providerId="LiveId" clId="{ACB9874E-5B7B-4FF4-BE64-80543F6D6C69}" dt="2020-12-07T19:08:30.037" v="1696" actId="478"/>
          <ac:spMkLst>
            <pc:docMk/>
            <pc:sldMk cId="3093493207" sldId="276"/>
            <ac:spMk id="27" creationId="{899BC068-F54F-442B-9E6B-384FBE85F05A}"/>
          </ac:spMkLst>
        </pc:spChg>
        <pc:spChg chg="del">
          <ac:chgData name="Dani Quint" userId="5c9e04ab90179a28" providerId="LiveId" clId="{ACB9874E-5B7B-4FF4-BE64-80543F6D6C69}" dt="2020-12-07T19:08:30.037" v="1696" actId="478"/>
          <ac:spMkLst>
            <pc:docMk/>
            <pc:sldMk cId="3093493207" sldId="276"/>
            <ac:spMk id="28" creationId="{14A383AC-17F9-4A0E-8922-5E753252F3FC}"/>
          </ac:spMkLst>
        </pc:spChg>
        <pc:spChg chg="del">
          <ac:chgData name="Dani Quint" userId="5c9e04ab90179a28" providerId="LiveId" clId="{ACB9874E-5B7B-4FF4-BE64-80543F6D6C69}" dt="2020-12-07T19:08:30.037" v="1696" actId="478"/>
          <ac:spMkLst>
            <pc:docMk/>
            <pc:sldMk cId="3093493207" sldId="276"/>
            <ac:spMk id="29" creationId="{EEF0FD01-EE1B-41B2-A77D-5177BAA293A6}"/>
          </ac:spMkLst>
        </pc:spChg>
        <pc:spChg chg="del">
          <ac:chgData name="Dani Quint" userId="5c9e04ab90179a28" providerId="LiveId" clId="{ACB9874E-5B7B-4FF4-BE64-80543F6D6C69}" dt="2020-12-07T19:08:30.037" v="1696" actId="478"/>
          <ac:spMkLst>
            <pc:docMk/>
            <pc:sldMk cId="3093493207" sldId="276"/>
            <ac:spMk id="30" creationId="{DB81D5C3-E0C3-41E1-B54A-8F30556898DA}"/>
          </ac:spMkLst>
        </pc:spChg>
        <pc:picChg chg="del">
          <ac:chgData name="Dani Quint" userId="5c9e04ab90179a28" providerId="LiveId" clId="{ACB9874E-5B7B-4FF4-BE64-80543F6D6C69}" dt="2020-12-07T19:08:30.037" v="1696" actId="478"/>
          <ac:picMkLst>
            <pc:docMk/>
            <pc:sldMk cId="3093493207" sldId="276"/>
            <ac:picMk id="15" creationId="{3EA1C4B7-E1AF-42F0-B532-1B8388DF7DD8}"/>
          </ac:picMkLst>
        </pc:picChg>
        <pc:picChg chg="del">
          <ac:chgData name="Dani Quint" userId="5c9e04ab90179a28" providerId="LiveId" clId="{ACB9874E-5B7B-4FF4-BE64-80543F6D6C69}" dt="2020-12-07T19:08:30.037" v="1696" actId="478"/>
          <ac:picMkLst>
            <pc:docMk/>
            <pc:sldMk cId="3093493207" sldId="276"/>
            <ac:picMk id="18" creationId="{02ADE4FD-BA04-47A3-AED4-1B3534340177}"/>
          </ac:picMkLst>
        </pc:picChg>
        <pc:picChg chg="del">
          <ac:chgData name="Dani Quint" userId="5c9e04ab90179a28" providerId="LiveId" clId="{ACB9874E-5B7B-4FF4-BE64-80543F6D6C69}" dt="2020-12-07T19:08:30.037" v="1696" actId="478"/>
          <ac:picMkLst>
            <pc:docMk/>
            <pc:sldMk cId="3093493207" sldId="276"/>
            <ac:picMk id="22" creationId="{ACF8EDAA-03A6-4ED2-8D57-D212EF0236ED}"/>
          </ac:picMkLst>
        </pc:picChg>
        <pc:picChg chg="del">
          <ac:chgData name="Dani Quint" userId="5c9e04ab90179a28" providerId="LiveId" clId="{ACB9874E-5B7B-4FF4-BE64-80543F6D6C69}" dt="2020-12-07T19:08:30.037" v="1696" actId="478"/>
          <ac:picMkLst>
            <pc:docMk/>
            <pc:sldMk cId="3093493207" sldId="276"/>
            <ac:picMk id="26" creationId="{4906F539-A46F-4A9B-93C1-D2913345AB08}"/>
          </ac:picMkLst>
        </pc:picChg>
      </pc:sldChg>
      <pc:sldChg chg="modSp add mod">
        <pc:chgData name="Dani Quint" userId="5c9e04ab90179a28" providerId="LiveId" clId="{ACB9874E-5B7B-4FF4-BE64-80543F6D6C69}" dt="2020-12-07T19:15:01.324" v="1854" actId="1076"/>
        <pc:sldMkLst>
          <pc:docMk/>
          <pc:sldMk cId="2227096719" sldId="277"/>
        </pc:sldMkLst>
        <pc:spChg chg="mod">
          <ac:chgData name="Dani Quint" userId="5c9e04ab90179a28" providerId="LiveId" clId="{ACB9874E-5B7B-4FF4-BE64-80543F6D6C69}" dt="2020-12-07T19:15:01.324" v="1854" actId="1076"/>
          <ac:spMkLst>
            <pc:docMk/>
            <pc:sldMk cId="2227096719" sldId="277"/>
            <ac:spMk id="9" creationId="{A19B07A3-4729-4A2B-990E-41938802FEC7}"/>
          </ac:spMkLst>
        </pc:spChg>
      </pc:sldChg>
      <pc:sldChg chg="modSp add mod ord">
        <pc:chgData name="Dani Quint" userId="5c9e04ab90179a28" providerId="LiveId" clId="{ACB9874E-5B7B-4FF4-BE64-80543F6D6C69}" dt="2020-12-07T19:12:40.032" v="1837" actId="20577"/>
        <pc:sldMkLst>
          <pc:docMk/>
          <pc:sldMk cId="1813014791" sldId="278"/>
        </pc:sldMkLst>
        <pc:spChg chg="mod">
          <ac:chgData name="Dani Quint" userId="5c9e04ab90179a28" providerId="LiveId" clId="{ACB9874E-5B7B-4FF4-BE64-80543F6D6C69}" dt="2020-12-07T19:11:27.878" v="1813" actId="20577"/>
          <ac:spMkLst>
            <pc:docMk/>
            <pc:sldMk cId="1813014791" sldId="278"/>
            <ac:spMk id="7" creationId="{3FECF189-F1CB-454F-9090-63000EB2B3C3}"/>
          </ac:spMkLst>
        </pc:spChg>
        <pc:spChg chg="mod">
          <ac:chgData name="Dani Quint" userId="5c9e04ab90179a28" providerId="LiveId" clId="{ACB9874E-5B7B-4FF4-BE64-80543F6D6C69}" dt="2020-12-07T19:12:40.032" v="1837" actId="20577"/>
          <ac:spMkLst>
            <pc:docMk/>
            <pc:sldMk cId="1813014791" sldId="278"/>
            <ac:spMk id="8" creationId="{5346AEBD-0CD9-4D28-994A-56FFEEA2B110}"/>
          </ac:spMkLst>
        </pc:spChg>
      </pc:sldChg>
      <pc:sldChg chg="modSp add mod ord">
        <pc:chgData name="Dani Quint" userId="5c9e04ab90179a28" providerId="LiveId" clId="{ACB9874E-5B7B-4FF4-BE64-80543F6D6C69}" dt="2020-12-07T19:12:33.780" v="1836" actId="20577"/>
        <pc:sldMkLst>
          <pc:docMk/>
          <pc:sldMk cId="3932172379" sldId="279"/>
        </pc:sldMkLst>
        <pc:spChg chg="mod">
          <ac:chgData name="Dani Quint" userId="5c9e04ab90179a28" providerId="LiveId" clId="{ACB9874E-5B7B-4FF4-BE64-80543F6D6C69}" dt="2020-12-07T19:11:40.397" v="1818" actId="20577"/>
          <ac:spMkLst>
            <pc:docMk/>
            <pc:sldMk cId="3932172379" sldId="279"/>
            <ac:spMk id="7" creationId="{3FECF189-F1CB-454F-9090-63000EB2B3C3}"/>
          </ac:spMkLst>
        </pc:spChg>
        <pc:spChg chg="mod">
          <ac:chgData name="Dani Quint" userId="5c9e04ab90179a28" providerId="LiveId" clId="{ACB9874E-5B7B-4FF4-BE64-80543F6D6C69}" dt="2020-12-07T19:12:33.780" v="1836" actId="20577"/>
          <ac:spMkLst>
            <pc:docMk/>
            <pc:sldMk cId="3932172379" sldId="279"/>
            <ac:spMk id="8" creationId="{5346AEBD-0CD9-4D28-994A-56FFEEA2B110}"/>
          </ac:spMkLst>
        </pc:spChg>
      </pc:sldChg>
      <pc:sldChg chg="modSp add mod ord">
        <pc:chgData name="Dani Quint" userId="5c9e04ab90179a28" providerId="LiveId" clId="{ACB9874E-5B7B-4FF4-BE64-80543F6D6C69}" dt="2020-12-07T19:12:24.569" v="1833" actId="20577"/>
        <pc:sldMkLst>
          <pc:docMk/>
          <pc:sldMk cId="1117574112" sldId="280"/>
        </pc:sldMkLst>
        <pc:spChg chg="mod">
          <ac:chgData name="Dani Quint" userId="5c9e04ab90179a28" providerId="LiveId" clId="{ACB9874E-5B7B-4FF4-BE64-80543F6D6C69}" dt="2020-12-07T19:12:04.077" v="1832" actId="20577"/>
          <ac:spMkLst>
            <pc:docMk/>
            <pc:sldMk cId="1117574112" sldId="280"/>
            <ac:spMk id="7" creationId="{3FECF189-F1CB-454F-9090-63000EB2B3C3}"/>
          </ac:spMkLst>
        </pc:spChg>
        <pc:spChg chg="mod">
          <ac:chgData name="Dani Quint" userId="5c9e04ab90179a28" providerId="LiveId" clId="{ACB9874E-5B7B-4FF4-BE64-80543F6D6C69}" dt="2020-12-07T19:12:24.569" v="1833" actId="20577"/>
          <ac:spMkLst>
            <pc:docMk/>
            <pc:sldMk cId="1117574112" sldId="280"/>
            <ac:spMk id="8" creationId="{5346AEBD-0CD9-4D28-994A-56FFEEA2B110}"/>
          </ac:spMkLst>
        </pc:spChg>
      </pc:sldChg>
      <pc:sldChg chg="modSp add mod ord">
        <pc:chgData name="Dani Quint" userId="5c9e04ab90179a28" providerId="LiveId" clId="{ACB9874E-5B7B-4FF4-BE64-80543F6D6C69}" dt="2020-12-07T19:20:22.825" v="2054" actId="20577"/>
        <pc:sldMkLst>
          <pc:docMk/>
          <pc:sldMk cId="948760333" sldId="281"/>
        </pc:sldMkLst>
        <pc:spChg chg="mod">
          <ac:chgData name="Dani Quint" userId="5c9e04ab90179a28" providerId="LiveId" clId="{ACB9874E-5B7B-4FF4-BE64-80543F6D6C69}" dt="2020-12-07T19:20:01.711" v="2006" actId="20577"/>
          <ac:spMkLst>
            <pc:docMk/>
            <pc:sldMk cId="948760333" sldId="281"/>
            <ac:spMk id="7" creationId="{3FECF189-F1CB-454F-9090-63000EB2B3C3}"/>
          </ac:spMkLst>
        </pc:spChg>
        <pc:spChg chg="mod">
          <ac:chgData name="Dani Quint" userId="5c9e04ab90179a28" providerId="LiveId" clId="{ACB9874E-5B7B-4FF4-BE64-80543F6D6C69}" dt="2020-12-07T19:20:22.825" v="2054" actId="20577"/>
          <ac:spMkLst>
            <pc:docMk/>
            <pc:sldMk cId="948760333" sldId="281"/>
            <ac:spMk id="8" creationId="{5346AEBD-0CD9-4D28-994A-56FFEEA2B110}"/>
          </ac:spMkLst>
        </pc:spChg>
      </pc:sldChg>
      <pc:sldChg chg="modSp add mod ord">
        <pc:chgData name="Dani Quint" userId="5c9e04ab90179a28" providerId="LiveId" clId="{ACB9874E-5B7B-4FF4-BE64-80543F6D6C69}" dt="2020-12-07T19:21:03.300" v="2102" actId="20577"/>
        <pc:sldMkLst>
          <pc:docMk/>
          <pc:sldMk cId="2378893953" sldId="282"/>
        </pc:sldMkLst>
        <pc:spChg chg="mod">
          <ac:chgData name="Dani Quint" userId="5c9e04ab90179a28" providerId="LiveId" clId="{ACB9874E-5B7B-4FF4-BE64-80543F6D6C69}" dt="2020-12-07T19:20:42.348" v="2068" actId="20577"/>
          <ac:spMkLst>
            <pc:docMk/>
            <pc:sldMk cId="2378893953" sldId="282"/>
            <ac:spMk id="7" creationId="{3FECF189-F1CB-454F-9090-63000EB2B3C3}"/>
          </ac:spMkLst>
        </pc:spChg>
        <pc:spChg chg="mod">
          <ac:chgData name="Dani Quint" userId="5c9e04ab90179a28" providerId="LiveId" clId="{ACB9874E-5B7B-4FF4-BE64-80543F6D6C69}" dt="2020-12-07T19:21:03.300" v="2102" actId="20577"/>
          <ac:spMkLst>
            <pc:docMk/>
            <pc:sldMk cId="2378893953" sldId="282"/>
            <ac:spMk id="8" creationId="{5346AEBD-0CD9-4D28-994A-56FFEEA2B110}"/>
          </ac:spMkLst>
        </pc:spChg>
      </pc:sldChg>
      <pc:sldChg chg="modSp add mod">
        <pc:chgData name="Dani Quint" userId="5c9e04ab90179a28" providerId="LiveId" clId="{ACB9874E-5B7B-4FF4-BE64-80543F6D6C69}" dt="2020-12-07T19:46:11.362" v="3387" actId="403"/>
        <pc:sldMkLst>
          <pc:docMk/>
          <pc:sldMk cId="2995103420" sldId="283"/>
        </pc:sldMkLst>
        <pc:spChg chg="mod">
          <ac:chgData name="Dani Quint" userId="5c9e04ab90179a28" providerId="LiveId" clId="{ACB9874E-5B7B-4FF4-BE64-80543F6D6C69}" dt="2020-12-07T19:46:11.362" v="3387" actId="403"/>
          <ac:spMkLst>
            <pc:docMk/>
            <pc:sldMk cId="2995103420" sldId="283"/>
            <ac:spMk id="8" creationId="{24967224-0C35-48BE-B645-C1225023C69F}"/>
          </ac:spMkLst>
        </pc:spChg>
      </pc:sldChg>
      <pc:sldChg chg="addSp modSp add mod">
        <pc:chgData name="Dani Quint" userId="5c9e04ab90179a28" providerId="LiveId" clId="{ACB9874E-5B7B-4FF4-BE64-80543F6D6C69}" dt="2020-12-07T19:49:57.325" v="3614" actId="1582"/>
        <pc:sldMkLst>
          <pc:docMk/>
          <pc:sldMk cId="1829961378" sldId="284"/>
        </pc:sldMkLst>
        <pc:spChg chg="add mod">
          <ac:chgData name="Dani Quint" userId="5c9e04ab90179a28" providerId="LiveId" clId="{ACB9874E-5B7B-4FF4-BE64-80543F6D6C69}" dt="2020-12-07T19:49:44.807" v="3613" actId="1582"/>
          <ac:spMkLst>
            <pc:docMk/>
            <pc:sldMk cId="1829961378" sldId="284"/>
            <ac:spMk id="4" creationId="{685E0BB7-2EA8-4524-B99F-AE22FC06D02F}"/>
          </ac:spMkLst>
        </pc:spChg>
        <pc:spChg chg="mod">
          <ac:chgData name="Dani Quint" userId="5c9e04ab90179a28" providerId="LiveId" clId="{ACB9874E-5B7B-4FF4-BE64-80543F6D6C69}" dt="2020-12-07T19:47:33.030" v="3396" actId="207"/>
          <ac:spMkLst>
            <pc:docMk/>
            <pc:sldMk cId="1829961378" sldId="284"/>
            <ac:spMk id="8" creationId="{24967224-0C35-48BE-B645-C1225023C69F}"/>
          </ac:spMkLst>
        </pc:spChg>
        <pc:cxnChg chg="add mod">
          <ac:chgData name="Dani Quint" userId="5c9e04ab90179a28" providerId="LiveId" clId="{ACB9874E-5B7B-4FF4-BE64-80543F6D6C69}" dt="2020-12-07T19:49:57.325" v="3614" actId="1582"/>
          <ac:cxnSpMkLst>
            <pc:docMk/>
            <pc:sldMk cId="1829961378" sldId="284"/>
            <ac:cxnSpMk id="3" creationId="{5B5B0B2F-B198-401C-93CD-99F7E74B3AD7}"/>
          </ac:cxnSpMkLst>
        </pc:cxnChg>
      </pc:sldChg>
      <pc:sldChg chg="addSp delSp modSp add mod">
        <pc:chgData name="Dani Quint" userId="5c9e04ab90179a28" providerId="LiveId" clId="{ACB9874E-5B7B-4FF4-BE64-80543F6D6C69}" dt="2020-12-07T23:38:05.362" v="4586" actId="29295"/>
        <pc:sldMkLst>
          <pc:docMk/>
          <pc:sldMk cId="546129932" sldId="285"/>
        </pc:sldMkLst>
        <pc:graphicFrameChg chg="add mod modGraphic">
          <ac:chgData name="Dani Quint" userId="5c9e04ab90179a28" providerId="LiveId" clId="{ACB9874E-5B7B-4FF4-BE64-80543F6D6C69}" dt="2020-12-07T20:10:10.202" v="4445" actId="1076"/>
          <ac:graphicFrameMkLst>
            <pc:docMk/>
            <pc:sldMk cId="546129932" sldId="285"/>
            <ac:graphicFrameMk id="8" creationId="{C71E4E88-3466-46C0-96D1-618D4C49C521}"/>
          </ac:graphicFrameMkLst>
        </pc:graphicFrameChg>
        <pc:picChg chg="del">
          <ac:chgData name="Dani Quint" userId="5c9e04ab90179a28" providerId="LiveId" clId="{ACB9874E-5B7B-4FF4-BE64-80543F6D6C69}" dt="2020-12-07T19:54:01.195" v="3616" actId="478"/>
          <ac:picMkLst>
            <pc:docMk/>
            <pc:sldMk cId="546129932" sldId="285"/>
            <ac:picMk id="3" creationId="{D5F2B9B3-C9BB-42AA-8009-F9E0A6FC6A81}"/>
          </ac:picMkLst>
        </pc:picChg>
        <pc:picChg chg="add mod">
          <ac:chgData name="Dani Quint" userId="5c9e04ab90179a28" providerId="LiveId" clId="{ACB9874E-5B7B-4FF4-BE64-80543F6D6C69}" dt="2020-12-07T23:38:05.362" v="4586" actId="29295"/>
          <ac:picMkLst>
            <pc:docMk/>
            <pc:sldMk cId="546129932" sldId="285"/>
            <ac:picMk id="9" creationId="{6220BDEA-B81E-434A-A7A5-48F3A8FF0611}"/>
          </ac:picMkLst>
        </pc:picChg>
      </pc:sldChg>
      <pc:sldChg chg="modSp add mod">
        <pc:chgData name="Dani Quint" userId="5c9e04ab90179a28" providerId="LiveId" clId="{ACB9874E-5B7B-4FF4-BE64-80543F6D6C69}" dt="2020-12-08T20:00:36.217" v="4698" actId="1076"/>
        <pc:sldMkLst>
          <pc:docMk/>
          <pc:sldMk cId="2683038401" sldId="286"/>
        </pc:sldMkLst>
        <pc:spChg chg="mod">
          <ac:chgData name="Dani Quint" userId="5c9e04ab90179a28" providerId="LiveId" clId="{ACB9874E-5B7B-4FF4-BE64-80543F6D6C69}" dt="2020-12-08T20:00:36.217" v="4698" actId="1076"/>
          <ac:spMkLst>
            <pc:docMk/>
            <pc:sldMk cId="2683038401" sldId="286"/>
            <ac:spMk id="4" creationId="{BFB7DD5B-B9D7-44A2-BD6B-4DB6D2D413DB}"/>
          </ac:spMkLst>
        </pc:spChg>
      </pc:sldChg>
      <pc:sldChg chg="addSp delSp modSp new del mod">
        <pc:chgData name="Dani Quint" userId="5c9e04ab90179a28" providerId="LiveId" clId="{ACB9874E-5B7B-4FF4-BE64-80543F6D6C69}" dt="2020-12-07T23:46:12.786" v="4628" actId="2696"/>
        <pc:sldMkLst>
          <pc:docMk/>
          <pc:sldMk cId="3672500099" sldId="286"/>
        </pc:sldMkLst>
        <pc:spChg chg="del">
          <ac:chgData name="Dani Quint" userId="5c9e04ab90179a28" providerId="LiveId" clId="{ACB9874E-5B7B-4FF4-BE64-80543F6D6C69}" dt="2020-12-07T23:39:03.788" v="4588" actId="478"/>
          <ac:spMkLst>
            <pc:docMk/>
            <pc:sldMk cId="3672500099" sldId="286"/>
            <ac:spMk id="2" creationId="{3B6543DF-1E84-44B9-AD32-22489EF73028}"/>
          </ac:spMkLst>
        </pc:spChg>
        <pc:spChg chg="del">
          <ac:chgData name="Dani Quint" userId="5c9e04ab90179a28" providerId="LiveId" clId="{ACB9874E-5B7B-4FF4-BE64-80543F6D6C69}" dt="2020-12-07T23:39:06.093" v="4589" actId="478"/>
          <ac:spMkLst>
            <pc:docMk/>
            <pc:sldMk cId="3672500099" sldId="286"/>
            <ac:spMk id="3" creationId="{4C99E9EA-6FDC-4BD5-8F12-756E7CA3C49B}"/>
          </ac:spMkLst>
        </pc:spChg>
        <pc:spChg chg="mod">
          <ac:chgData name="Dani Quint" userId="5c9e04ab90179a28" providerId="LiveId" clId="{ACB9874E-5B7B-4FF4-BE64-80543F6D6C69}" dt="2020-12-07T23:39:21.103" v="4591"/>
          <ac:spMkLst>
            <pc:docMk/>
            <pc:sldMk cId="3672500099" sldId="286"/>
            <ac:spMk id="5" creationId="{715EFB0E-5006-49D4-8395-50108347DAE1}"/>
          </ac:spMkLst>
        </pc:spChg>
        <pc:spChg chg="mod">
          <ac:chgData name="Dani Quint" userId="5c9e04ab90179a28" providerId="LiveId" clId="{ACB9874E-5B7B-4FF4-BE64-80543F6D6C69}" dt="2020-12-07T23:39:47.324" v="4594" actId="207"/>
          <ac:spMkLst>
            <pc:docMk/>
            <pc:sldMk cId="3672500099" sldId="286"/>
            <ac:spMk id="6" creationId="{1D409373-BAF8-46E7-9225-2B4F5D2C9A05}"/>
          </ac:spMkLst>
        </pc:spChg>
        <pc:spChg chg="mod">
          <ac:chgData name="Dani Quint" userId="5c9e04ab90179a28" providerId="LiveId" clId="{ACB9874E-5B7B-4FF4-BE64-80543F6D6C69}" dt="2020-12-07T23:39:21.103" v="4591"/>
          <ac:spMkLst>
            <pc:docMk/>
            <pc:sldMk cId="3672500099" sldId="286"/>
            <ac:spMk id="7" creationId="{0B131262-9B6A-496D-8240-C680CF246501}"/>
          </ac:spMkLst>
        </pc:spChg>
        <pc:spChg chg="mod">
          <ac:chgData name="Dani Quint" userId="5c9e04ab90179a28" providerId="LiveId" clId="{ACB9874E-5B7B-4FF4-BE64-80543F6D6C69}" dt="2020-12-07T23:39:47.324" v="4594" actId="207"/>
          <ac:spMkLst>
            <pc:docMk/>
            <pc:sldMk cId="3672500099" sldId="286"/>
            <ac:spMk id="8" creationId="{FFAB8997-95F0-4504-9E7C-895B36ACB9E5}"/>
          </ac:spMkLst>
        </pc:spChg>
        <pc:spChg chg="mod">
          <ac:chgData name="Dani Quint" userId="5c9e04ab90179a28" providerId="LiveId" clId="{ACB9874E-5B7B-4FF4-BE64-80543F6D6C69}" dt="2020-12-07T23:39:47.324" v="4594" actId="207"/>
          <ac:spMkLst>
            <pc:docMk/>
            <pc:sldMk cId="3672500099" sldId="286"/>
            <ac:spMk id="9" creationId="{0C44F10E-9F1D-4A05-856F-7A6FCE8E4C58}"/>
          </ac:spMkLst>
        </pc:spChg>
        <pc:spChg chg="mod">
          <ac:chgData name="Dani Quint" userId="5c9e04ab90179a28" providerId="LiveId" clId="{ACB9874E-5B7B-4FF4-BE64-80543F6D6C69}" dt="2020-12-07T23:39:21.103" v="4591"/>
          <ac:spMkLst>
            <pc:docMk/>
            <pc:sldMk cId="3672500099" sldId="286"/>
            <ac:spMk id="10" creationId="{C5B060B6-06CC-4A5E-995C-33E8EE30D264}"/>
          </ac:spMkLst>
        </pc:spChg>
        <pc:spChg chg="mod">
          <ac:chgData name="Dani Quint" userId="5c9e04ab90179a28" providerId="LiveId" clId="{ACB9874E-5B7B-4FF4-BE64-80543F6D6C69}" dt="2020-12-07T23:39:47.324" v="4594" actId="207"/>
          <ac:spMkLst>
            <pc:docMk/>
            <pc:sldMk cId="3672500099" sldId="286"/>
            <ac:spMk id="11" creationId="{D6548AB1-BE3D-41B1-8F74-204E40666267}"/>
          </ac:spMkLst>
        </pc:spChg>
        <pc:spChg chg="mod">
          <ac:chgData name="Dani Quint" userId="5c9e04ab90179a28" providerId="LiveId" clId="{ACB9874E-5B7B-4FF4-BE64-80543F6D6C69}" dt="2020-12-07T23:41:39.516" v="4605"/>
          <ac:spMkLst>
            <pc:docMk/>
            <pc:sldMk cId="3672500099" sldId="286"/>
            <ac:spMk id="13" creationId="{74DCE32E-A331-49D9-9BCC-BCC306200FEF}"/>
          </ac:spMkLst>
        </pc:spChg>
        <pc:spChg chg="mod">
          <ac:chgData name="Dani Quint" userId="5c9e04ab90179a28" providerId="LiveId" clId="{ACB9874E-5B7B-4FF4-BE64-80543F6D6C69}" dt="2020-12-07T23:43:28.581" v="4611" actId="2085"/>
          <ac:spMkLst>
            <pc:docMk/>
            <pc:sldMk cId="3672500099" sldId="286"/>
            <ac:spMk id="14" creationId="{DA22586F-4AD0-47BF-840F-1378BD22423B}"/>
          </ac:spMkLst>
        </pc:spChg>
        <pc:spChg chg="mod">
          <ac:chgData name="Dani Quint" userId="5c9e04ab90179a28" providerId="LiveId" clId="{ACB9874E-5B7B-4FF4-BE64-80543F6D6C69}" dt="2020-12-07T23:41:39.516" v="4605"/>
          <ac:spMkLst>
            <pc:docMk/>
            <pc:sldMk cId="3672500099" sldId="286"/>
            <ac:spMk id="15" creationId="{E182E469-E525-40F4-A15F-E70D3188E0D8}"/>
          </ac:spMkLst>
        </pc:spChg>
        <pc:spChg chg="mod">
          <ac:chgData name="Dani Quint" userId="5c9e04ab90179a28" providerId="LiveId" clId="{ACB9874E-5B7B-4FF4-BE64-80543F6D6C69}" dt="2020-12-07T23:43:28.581" v="4611" actId="2085"/>
          <ac:spMkLst>
            <pc:docMk/>
            <pc:sldMk cId="3672500099" sldId="286"/>
            <ac:spMk id="16" creationId="{68297181-6A8F-490E-AC5C-E420F393E986}"/>
          </ac:spMkLst>
        </pc:spChg>
        <pc:spChg chg="mod">
          <ac:chgData name="Dani Quint" userId="5c9e04ab90179a28" providerId="LiveId" clId="{ACB9874E-5B7B-4FF4-BE64-80543F6D6C69}" dt="2020-12-07T23:43:28.581" v="4611" actId="2085"/>
          <ac:spMkLst>
            <pc:docMk/>
            <pc:sldMk cId="3672500099" sldId="286"/>
            <ac:spMk id="17" creationId="{62755006-DF36-4C96-8F17-8328899865E2}"/>
          </ac:spMkLst>
        </pc:spChg>
        <pc:spChg chg="mod">
          <ac:chgData name="Dani Quint" userId="5c9e04ab90179a28" providerId="LiveId" clId="{ACB9874E-5B7B-4FF4-BE64-80543F6D6C69}" dt="2020-12-07T23:41:39.516" v="4605"/>
          <ac:spMkLst>
            <pc:docMk/>
            <pc:sldMk cId="3672500099" sldId="286"/>
            <ac:spMk id="18" creationId="{58B8F9B2-2EE0-4B27-90FB-4DC2903DB0DD}"/>
          </ac:spMkLst>
        </pc:spChg>
        <pc:spChg chg="mod">
          <ac:chgData name="Dani Quint" userId="5c9e04ab90179a28" providerId="LiveId" clId="{ACB9874E-5B7B-4FF4-BE64-80543F6D6C69}" dt="2020-12-07T23:43:28.581" v="4611" actId="2085"/>
          <ac:spMkLst>
            <pc:docMk/>
            <pc:sldMk cId="3672500099" sldId="286"/>
            <ac:spMk id="19" creationId="{684F8449-1742-469A-8D9A-125D4AA4048E}"/>
          </ac:spMkLst>
        </pc:spChg>
        <pc:spChg chg="mod">
          <ac:chgData name="Dani Quint" userId="5c9e04ab90179a28" providerId="LiveId" clId="{ACB9874E-5B7B-4FF4-BE64-80543F6D6C69}" dt="2020-12-07T23:43:45.097" v="4614" actId="207"/>
          <ac:spMkLst>
            <pc:docMk/>
            <pc:sldMk cId="3672500099" sldId="286"/>
            <ac:spMk id="20" creationId="{77F6688F-BCEE-4A0A-991F-6E7F9DE552E3}"/>
          </ac:spMkLst>
        </pc:spChg>
        <pc:spChg chg="mod">
          <ac:chgData name="Dani Quint" userId="5c9e04ab90179a28" providerId="LiveId" clId="{ACB9874E-5B7B-4FF4-BE64-80543F6D6C69}" dt="2020-12-07T23:43:47.488" v="4615" actId="207"/>
          <ac:spMkLst>
            <pc:docMk/>
            <pc:sldMk cId="3672500099" sldId="286"/>
            <ac:spMk id="21" creationId="{1C6FF60C-B02A-41C0-A948-479D73CB9DFF}"/>
          </ac:spMkLst>
        </pc:spChg>
        <pc:spChg chg="mod">
          <ac:chgData name="Dani Quint" userId="5c9e04ab90179a28" providerId="LiveId" clId="{ACB9874E-5B7B-4FF4-BE64-80543F6D6C69}" dt="2020-12-07T23:43:49.712" v="4616" actId="207"/>
          <ac:spMkLst>
            <pc:docMk/>
            <pc:sldMk cId="3672500099" sldId="286"/>
            <ac:spMk id="22" creationId="{E8895B36-4C29-4008-9A85-9727BD637BC5}"/>
          </ac:spMkLst>
        </pc:spChg>
        <pc:spChg chg="mod">
          <ac:chgData name="Dani Quint" userId="5c9e04ab90179a28" providerId="LiveId" clId="{ACB9874E-5B7B-4FF4-BE64-80543F6D6C69}" dt="2020-12-07T23:43:52.033" v="4617" actId="207"/>
          <ac:spMkLst>
            <pc:docMk/>
            <pc:sldMk cId="3672500099" sldId="286"/>
            <ac:spMk id="23" creationId="{FEA5BCAC-B1CA-4D97-B37A-BD5E18535B93}"/>
          </ac:spMkLst>
        </pc:spChg>
        <pc:spChg chg="mod">
          <ac:chgData name="Dani Quint" userId="5c9e04ab90179a28" providerId="LiveId" clId="{ACB9874E-5B7B-4FF4-BE64-80543F6D6C69}" dt="2020-12-07T23:43:54.398" v="4618" actId="207"/>
          <ac:spMkLst>
            <pc:docMk/>
            <pc:sldMk cId="3672500099" sldId="286"/>
            <ac:spMk id="26" creationId="{233F4D8B-3EE1-40F5-B6F9-B9041A473254}"/>
          </ac:spMkLst>
        </pc:spChg>
        <pc:spChg chg="mod">
          <ac:chgData name="Dani Quint" userId="5c9e04ab90179a28" providerId="LiveId" clId="{ACB9874E-5B7B-4FF4-BE64-80543F6D6C69}" dt="2020-12-07T23:43:58.151" v="4619" actId="207"/>
          <ac:spMkLst>
            <pc:docMk/>
            <pc:sldMk cId="3672500099" sldId="286"/>
            <ac:spMk id="27" creationId="{31973DF9-22E5-486B-B9E1-F17F3BB22E65}"/>
          </ac:spMkLst>
        </pc:spChg>
        <pc:spChg chg="mod">
          <ac:chgData name="Dani Quint" userId="5c9e04ab90179a28" providerId="LiveId" clId="{ACB9874E-5B7B-4FF4-BE64-80543F6D6C69}" dt="2020-12-07T23:44:00.546" v="4620" actId="207"/>
          <ac:spMkLst>
            <pc:docMk/>
            <pc:sldMk cId="3672500099" sldId="286"/>
            <ac:spMk id="28" creationId="{6BE5AB12-C92D-4332-9757-5560DD7B4A22}"/>
          </ac:spMkLst>
        </pc:spChg>
        <pc:spChg chg="mod">
          <ac:chgData name="Dani Quint" userId="5c9e04ab90179a28" providerId="LiveId" clId="{ACB9874E-5B7B-4FF4-BE64-80543F6D6C69}" dt="2020-12-07T23:44:03.728" v="4621" actId="207"/>
          <ac:spMkLst>
            <pc:docMk/>
            <pc:sldMk cId="3672500099" sldId="286"/>
            <ac:spMk id="29" creationId="{71740903-88DF-42FF-9103-84432DEBB3A6}"/>
          </ac:spMkLst>
        </pc:spChg>
        <pc:spChg chg="mod">
          <ac:chgData name="Dani Quint" userId="5c9e04ab90179a28" providerId="LiveId" clId="{ACB9874E-5B7B-4FF4-BE64-80543F6D6C69}" dt="2020-12-07T23:42:33.823" v="4609" actId="208"/>
          <ac:spMkLst>
            <pc:docMk/>
            <pc:sldMk cId="3672500099" sldId="286"/>
            <ac:spMk id="35" creationId="{723FF6C2-1F48-47A4-B792-98F67FBFBCC6}"/>
          </ac:spMkLst>
        </pc:spChg>
        <pc:spChg chg="mod">
          <ac:chgData name="Dani Quint" userId="5c9e04ab90179a28" providerId="LiveId" clId="{ACB9874E-5B7B-4FF4-BE64-80543F6D6C69}" dt="2020-12-07T23:43:35.880" v="4613" actId="208"/>
          <ac:spMkLst>
            <pc:docMk/>
            <pc:sldMk cId="3672500099" sldId="286"/>
            <ac:spMk id="39" creationId="{72A02475-43C7-438C-B1FA-CBD225019C48}"/>
          </ac:spMkLst>
        </pc:spChg>
        <pc:spChg chg="mod">
          <ac:chgData name="Dani Quint" userId="5c9e04ab90179a28" providerId="LiveId" clId="{ACB9874E-5B7B-4FF4-BE64-80543F6D6C69}" dt="2020-12-07T23:43:28.581" v="4611" actId="2085"/>
          <ac:spMkLst>
            <pc:docMk/>
            <pc:sldMk cId="3672500099" sldId="286"/>
            <ac:spMk id="40" creationId="{77CC3E88-9B80-4D5F-A8F3-6264E6B69A5D}"/>
          </ac:spMkLst>
        </pc:spChg>
        <pc:spChg chg="mod">
          <ac:chgData name="Dani Quint" userId="5c9e04ab90179a28" providerId="LiveId" clId="{ACB9874E-5B7B-4FF4-BE64-80543F6D6C69}" dt="2020-12-07T23:43:28.581" v="4611" actId="2085"/>
          <ac:spMkLst>
            <pc:docMk/>
            <pc:sldMk cId="3672500099" sldId="286"/>
            <ac:spMk id="41" creationId="{DC65EA12-B454-4526-A2BC-E6382875CC61}"/>
          </ac:spMkLst>
        </pc:spChg>
        <pc:spChg chg="mod">
          <ac:chgData name="Dani Quint" userId="5c9e04ab90179a28" providerId="LiveId" clId="{ACB9874E-5B7B-4FF4-BE64-80543F6D6C69}" dt="2020-12-07T23:43:28.581" v="4611" actId="2085"/>
          <ac:spMkLst>
            <pc:docMk/>
            <pc:sldMk cId="3672500099" sldId="286"/>
            <ac:spMk id="42" creationId="{DB57D3B1-C88A-4A21-AC92-DD0941A20AC0}"/>
          </ac:spMkLst>
        </pc:spChg>
        <pc:spChg chg="mod">
          <ac:chgData name="Dani Quint" userId="5c9e04ab90179a28" providerId="LiveId" clId="{ACB9874E-5B7B-4FF4-BE64-80543F6D6C69}" dt="2020-12-07T23:43:28.581" v="4611" actId="2085"/>
          <ac:spMkLst>
            <pc:docMk/>
            <pc:sldMk cId="3672500099" sldId="286"/>
            <ac:spMk id="43" creationId="{B3B6CFFE-D337-4C82-AD26-CF4CE79FF9A4}"/>
          </ac:spMkLst>
        </pc:spChg>
        <pc:grpChg chg="add del mod">
          <ac:chgData name="Dani Quint" userId="5c9e04ab90179a28" providerId="LiveId" clId="{ACB9874E-5B7B-4FF4-BE64-80543F6D6C69}" dt="2020-12-07T23:41:21.879" v="4603" actId="478"/>
          <ac:grpSpMkLst>
            <pc:docMk/>
            <pc:sldMk cId="3672500099" sldId="286"/>
            <ac:grpSpMk id="4" creationId="{A36E0CC2-7511-4BB0-AA69-99B24777FEC7}"/>
          </ac:grpSpMkLst>
        </pc:grpChg>
        <pc:grpChg chg="add mod">
          <ac:chgData name="Dani Quint" userId="5c9e04ab90179a28" providerId="LiveId" clId="{ACB9874E-5B7B-4FF4-BE64-80543F6D6C69}" dt="2020-12-07T23:41:39.516" v="4605"/>
          <ac:grpSpMkLst>
            <pc:docMk/>
            <pc:sldMk cId="3672500099" sldId="286"/>
            <ac:grpSpMk id="12" creationId="{A2E3CD05-1670-4200-B8E1-88036EEF35C6}"/>
          </ac:grpSpMkLst>
        </pc:grpChg>
        <pc:grpChg chg="mod">
          <ac:chgData name="Dani Quint" userId="5c9e04ab90179a28" providerId="LiveId" clId="{ACB9874E-5B7B-4FF4-BE64-80543F6D6C69}" dt="2020-12-07T23:41:39.516" v="4605"/>
          <ac:grpSpMkLst>
            <pc:docMk/>
            <pc:sldMk cId="3672500099" sldId="286"/>
            <ac:grpSpMk id="24" creationId="{E6390521-8F46-44E1-B8C9-467C0E0BC435}"/>
          </ac:grpSpMkLst>
        </pc:grpChg>
        <pc:grpChg chg="mod">
          <ac:chgData name="Dani Quint" userId="5c9e04ab90179a28" providerId="LiveId" clId="{ACB9874E-5B7B-4FF4-BE64-80543F6D6C69}" dt="2020-12-07T23:41:39.516" v="4605"/>
          <ac:grpSpMkLst>
            <pc:docMk/>
            <pc:sldMk cId="3672500099" sldId="286"/>
            <ac:grpSpMk id="25" creationId="{55248166-4F8D-458A-A0D3-CC6A5CB0AEBB}"/>
          </ac:grpSpMkLst>
        </pc:grpChg>
        <pc:grpChg chg="mod">
          <ac:chgData name="Dani Quint" userId="5c9e04ab90179a28" providerId="LiveId" clId="{ACB9874E-5B7B-4FF4-BE64-80543F6D6C69}" dt="2020-12-07T23:41:39.516" v="4605"/>
          <ac:grpSpMkLst>
            <pc:docMk/>
            <pc:sldMk cId="3672500099" sldId="286"/>
            <ac:grpSpMk id="30" creationId="{47194EA5-4109-4D5D-B1F8-C482DD4C9032}"/>
          </ac:grpSpMkLst>
        </pc:grpChg>
        <pc:grpChg chg="mod">
          <ac:chgData name="Dani Quint" userId="5c9e04ab90179a28" providerId="LiveId" clId="{ACB9874E-5B7B-4FF4-BE64-80543F6D6C69}" dt="2020-12-07T23:41:39.516" v="4605"/>
          <ac:grpSpMkLst>
            <pc:docMk/>
            <pc:sldMk cId="3672500099" sldId="286"/>
            <ac:grpSpMk id="31" creationId="{AE294AB5-DC12-49B7-9EF0-8E2CA6C54955}"/>
          </ac:grpSpMkLst>
        </pc:grpChg>
        <pc:cxnChg chg="mod">
          <ac:chgData name="Dani Quint" userId="5c9e04ab90179a28" providerId="LiveId" clId="{ACB9874E-5B7B-4FF4-BE64-80543F6D6C69}" dt="2020-12-07T23:42:28.604" v="4607" actId="208"/>
          <ac:cxnSpMkLst>
            <pc:docMk/>
            <pc:sldMk cId="3672500099" sldId="286"/>
            <ac:cxnSpMk id="32" creationId="{CCB9E61E-3AC0-46A8-B23C-4C9A241317C2}"/>
          </ac:cxnSpMkLst>
        </pc:cxnChg>
        <pc:cxnChg chg="mod">
          <ac:chgData name="Dani Quint" userId="5c9e04ab90179a28" providerId="LiveId" clId="{ACB9874E-5B7B-4FF4-BE64-80543F6D6C69}" dt="2020-12-07T23:42:28.604" v="4607" actId="208"/>
          <ac:cxnSpMkLst>
            <pc:docMk/>
            <pc:sldMk cId="3672500099" sldId="286"/>
            <ac:cxnSpMk id="33" creationId="{80BABB10-D13C-41D6-BA14-AC9FF826E735}"/>
          </ac:cxnSpMkLst>
        </pc:cxnChg>
        <pc:cxnChg chg="mod">
          <ac:chgData name="Dani Quint" userId="5c9e04ab90179a28" providerId="LiveId" clId="{ACB9874E-5B7B-4FF4-BE64-80543F6D6C69}" dt="2020-12-07T23:42:28.604" v="4607" actId="208"/>
          <ac:cxnSpMkLst>
            <pc:docMk/>
            <pc:sldMk cId="3672500099" sldId="286"/>
            <ac:cxnSpMk id="34" creationId="{24B6D824-33C6-412B-AB98-D9C2F6934C65}"/>
          </ac:cxnSpMkLst>
        </pc:cxnChg>
        <pc:cxnChg chg="mod">
          <ac:chgData name="Dani Quint" userId="5c9e04ab90179a28" providerId="LiveId" clId="{ACB9874E-5B7B-4FF4-BE64-80543F6D6C69}" dt="2020-12-07T23:42:28.604" v="4607" actId="208"/>
          <ac:cxnSpMkLst>
            <pc:docMk/>
            <pc:sldMk cId="3672500099" sldId="286"/>
            <ac:cxnSpMk id="36" creationId="{F30382C0-66BD-4904-8831-5B158B74D175}"/>
          </ac:cxnSpMkLst>
        </pc:cxnChg>
        <pc:cxnChg chg="mod">
          <ac:chgData name="Dani Quint" userId="5c9e04ab90179a28" providerId="LiveId" clId="{ACB9874E-5B7B-4FF4-BE64-80543F6D6C69}" dt="2020-12-07T23:42:28.604" v="4607" actId="208"/>
          <ac:cxnSpMkLst>
            <pc:docMk/>
            <pc:sldMk cId="3672500099" sldId="286"/>
            <ac:cxnSpMk id="37" creationId="{50FD013E-C829-4C36-B44A-CBCF8A5C4E5A}"/>
          </ac:cxnSpMkLst>
        </pc:cxnChg>
        <pc:cxnChg chg="mod">
          <ac:chgData name="Dani Quint" userId="5c9e04ab90179a28" providerId="LiveId" clId="{ACB9874E-5B7B-4FF4-BE64-80543F6D6C69}" dt="2020-12-07T23:42:28.604" v="4607" actId="208"/>
          <ac:cxnSpMkLst>
            <pc:docMk/>
            <pc:sldMk cId="3672500099" sldId="286"/>
            <ac:cxnSpMk id="38" creationId="{276B9EF9-4E7E-4963-A2B5-221B4F7CB5F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1562-5F7A-4199-A4ED-5982AAE55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0C791-E7CE-45BA-97D0-FFFD76D60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EF7ED-B3F5-49AF-B0E2-D19AE830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6548E-11DB-4F7D-A0EF-86E9CFF1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DACB2-A00F-4607-A543-9C744DCF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2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189E-56F2-44AE-9043-ACA3FC29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72207-3260-4BE3-B2D3-ACA77CFA2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29484-0A89-43C7-B425-24B5C729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63776-B58F-452B-BFEC-8FE6E034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5776F-9CB6-4BF6-AACF-AD5BC490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1EEA4-1DC0-4713-B369-0F5CA0FCB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AF99A-D9DD-477C-90AF-5A19CA374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35039-4DA8-45F9-82E1-B3B7B736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0EA4-3ECC-47D2-82A6-7BEC40DD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A254F-8174-410E-8602-0DFA2385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8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2FEC-F8F7-4EE8-ABCA-51C6BE78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41D4E-4A2C-4F44-AB63-72B747BD3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1E6E-E0A0-4B77-8C97-E9633DC4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5C31-B347-47CD-9315-D99073D92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20838-F477-4A42-8201-5CD3E6A2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4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C619-6E88-4219-8D1D-B6A3C314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31898-69A3-4B89-BB5E-8DE87F4E2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48A55-818D-4FA8-AF2D-0977A9889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026D9-D5EF-4DB0-BAA7-AE1DD4A87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33B29-ACBA-4044-ACE5-D9B9D2DB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3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D1B9-CDDF-44F4-9C09-5891C9B7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4796A-6BC4-47EA-BA40-3220C9955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BD264-5CFF-45FF-AFC2-61FE2C14F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10C6C-F8E4-4E66-8C72-030D538A0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C7BFF-B685-41FF-87EA-CBE24C661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578D2-849A-4945-B7A4-D3827780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C2D4-BF9E-4723-95B1-0FB97C43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8D44D-679B-4477-9624-AD6B9BA7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5F058-4B79-4579-8D0A-B59D101B6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7948C-F01E-4D07-BEC0-FEC66FBFD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03F117-B69E-45A8-823F-64B43AF23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1C05B-03C5-4D6E-B20D-607BC46A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265EA-F61F-439C-9590-6966678C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76B45-C7F2-4894-BB6F-DF940AB8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DA99-28BC-4CA4-8D05-3B3A39D9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224BE-5FAC-44B0-B2AC-FB1CEA26D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44605-0660-4FFA-99DF-9D3F3492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C1CA1-B909-4F17-AC20-60A3E128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9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E05538-12FB-4D03-A41C-10347579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EB2A5-562B-44B7-A4B2-FECEE3E50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AE14F-09EB-44E6-8EB7-38A4B28C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3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9255-FD44-40A0-A682-BBFC80BD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903FB-6AEB-4FB5-86CB-AEFBAEEB5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FEBA-FF4A-4F2B-AEF5-47C9DE5AE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C5D41-1638-43E3-8A5B-78D80BC5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4BC2C-E9C2-4E04-AD22-FC642BD9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4F146-F94A-4A99-B9FF-9A7FBE87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9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08321-AF7B-4B41-ABE6-4E412F6C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45EE32-A37D-4522-8CCD-4889DE20B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2B264-DACA-4570-807C-76DECFAE5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7B43B-BEC0-41BD-8147-1146F330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B806D-3607-444E-A18E-1A78249EC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8FA3C-095C-435C-ACB1-74A4ADF4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0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EBF583-4EC3-4B86-A91D-949E8F3A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D697A-11AE-4C65-9773-4F15227E1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F463-33AC-404A-82FA-90976444F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377A5-6399-4D0F-A897-E51D8AE0966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04F3D-A601-4D20-B616-E2A066A4D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EE54D-EAB8-484B-827D-9712552B9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DCED-535F-4F86-8B36-E6424A1A0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1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8C5F6-F32D-444B-A0C5-813CC9AD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80" y="2215705"/>
            <a:ext cx="6437700" cy="1358508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Disassembler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36E7-B802-4A01-9AA8-671582031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672000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1900" b="0" i="0" u="none" strike="noStrike" dirty="0">
                <a:effectLst/>
                <a:latin typeface="Courier New" panose="02070309020205020404" pitchFamily="49" charset="0"/>
              </a:rPr>
              <a:t>Benjamin Lin | Hamza Siddiqui    Keziah May | Maxwell Wenger</a:t>
            </a:r>
            <a:br>
              <a:rPr lang="en-US" sz="1900" b="0" i="0" u="none" strike="noStrike" dirty="0">
                <a:effectLst/>
                <a:latin typeface="Courier New" panose="02070309020205020404" pitchFamily="49" charset="0"/>
              </a:rPr>
            </a:br>
            <a:endParaRPr lang="en-US" sz="1900" dirty="0"/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CAFE6D1D-D506-4F11-B755-C80C1FB94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125" y="4115669"/>
            <a:ext cx="3135977" cy="254215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Dark Gray Cone">
                <a:extLst>
                  <a:ext uri="{FF2B5EF4-FFF2-40B4-BE49-F238E27FC236}">
                    <a16:creationId xmlns:a16="http://schemas.microsoft.com/office/drawing/2014/main" id="{7C4E0C16-9138-4ED1-8C70-8F7E54F999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9727578"/>
                  </p:ext>
                </p:extLst>
              </p:nvPr>
            </p:nvGraphicFramePr>
            <p:xfrm rot="10800000">
              <a:off x="7252517" y="1146358"/>
              <a:ext cx="3399760" cy="3367359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3399760" cy="336735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472651" ay="95653" az="-4366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Dark Gray Cone">
                <a:extLst>
                  <a:ext uri="{FF2B5EF4-FFF2-40B4-BE49-F238E27FC236}">
                    <a16:creationId xmlns:a16="http://schemas.microsoft.com/office/drawing/2014/main" id="{7C4E0C16-9138-4ED1-8C70-8F7E54F99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7252517" y="1146358"/>
                <a:ext cx="3399760" cy="3367359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1A118549-7A9D-4A97-AB7F-A4D16DD98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4779">
            <a:off x="8334756" y="246518"/>
            <a:ext cx="2846104" cy="1614208"/>
          </a:xfrm>
          <a:prstGeom prst="rect">
            <a:avLst/>
          </a:prstGeom>
        </p:spPr>
      </p:pic>
      <p:pic>
        <p:nvPicPr>
          <p:cNvPr id="26" name="Picture 25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621B906D-54ED-45FB-8B73-758DC932D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464">
            <a:off x="7556758" y="936964"/>
            <a:ext cx="1728651" cy="980429"/>
          </a:xfrm>
          <a:prstGeom prst="rect">
            <a:avLst/>
          </a:prstGeom>
        </p:spPr>
      </p:pic>
      <p:pic>
        <p:nvPicPr>
          <p:cNvPr id="27" name="Picture 26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E35024C0-E20F-42BA-AFA3-AA1AC851E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886">
            <a:off x="8294946" y="940846"/>
            <a:ext cx="1728651" cy="980429"/>
          </a:xfrm>
          <a:prstGeom prst="rect">
            <a:avLst/>
          </a:prstGeom>
        </p:spPr>
      </p:pic>
      <p:pic>
        <p:nvPicPr>
          <p:cNvPr id="28" name="Picture 27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0533FCC1-9E7A-46BC-9DF7-D01B2BF94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3879">
            <a:off x="7289840" y="-23691"/>
            <a:ext cx="1728651" cy="98042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Dark Gray Cylinder">
                <a:extLst>
                  <a:ext uri="{FF2B5EF4-FFF2-40B4-BE49-F238E27FC236}">
                    <a16:creationId xmlns:a16="http://schemas.microsoft.com/office/drawing/2014/main" id="{03618695-622D-4875-8F43-ABE327E35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6749560"/>
                  </p:ext>
                </p:extLst>
              </p:nvPr>
            </p:nvGraphicFramePr>
            <p:xfrm>
              <a:off x="8617230" y="3481752"/>
              <a:ext cx="661807" cy="11156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61807" cy="1115618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370668" ay="3347599" az="959644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91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Dark Gray Cylinder">
                <a:extLst>
                  <a:ext uri="{FF2B5EF4-FFF2-40B4-BE49-F238E27FC236}">
                    <a16:creationId xmlns:a16="http://schemas.microsoft.com/office/drawing/2014/main" id="{03618695-622D-4875-8F43-ABE327E35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7230" y="3481752"/>
                <a:ext cx="661807" cy="1115618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63B5F3CD-B9AF-4C8F-A6C2-0911AFA43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6836">
            <a:off x="6338441" y="4896390"/>
            <a:ext cx="1947760" cy="1578935"/>
          </a:xfrm>
          <a:prstGeom prst="rect">
            <a:avLst/>
          </a:prstGeom>
        </p:spPr>
      </p:pic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6B70EB81-1D78-4522-B4F1-DFE7AFCFE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07841">
            <a:off x="9971195" y="4974600"/>
            <a:ext cx="1947760" cy="1578935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EE380C17-953C-4B1D-AB55-7D866C0BC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884">
            <a:off x="8539524" y="5613016"/>
            <a:ext cx="1521971" cy="1233773"/>
          </a:xfrm>
          <a:prstGeom prst="rect">
            <a:avLst/>
          </a:prstGeom>
        </p:spPr>
      </p:pic>
      <p:pic>
        <p:nvPicPr>
          <p:cNvPr id="22" name="Picture 21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4AA40B52-B4DA-48E3-B215-A375A8B3C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7485">
            <a:off x="6640323" y="95186"/>
            <a:ext cx="2846104" cy="1614208"/>
          </a:xfrm>
          <a:prstGeom prst="rect">
            <a:avLst/>
          </a:prstGeom>
        </p:spPr>
      </p:pic>
      <p:pic>
        <p:nvPicPr>
          <p:cNvPr id="24" name="Picture 23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793B6D72-5D48-4DEF-8B46-A4CC1B817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3879">
            <a:off x="8758168" y="159312"/>
            <a:ext cx="1728651" cy="9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70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B27A59B-5ABE-4521-A337-964A7EB72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21" y="1325563"/>
            <a:ext cx="7758357" cy="535696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C33A9E7-5F92-48B6-8F4A-274F737A94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579" y="224679"/>
            <a:ext cx="1283972" cy="76436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D82ECA-4485-45E4-B52C-BFC3DC75AB07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OPCODES</a:t>
            </a:r>
          </a:p>
        </p:txBody>
      </p:sp>
    </p:spTree>
    <p:extLst>
      <p:ext uri="{BB962C8B-B14F-4D97-AF65-F5344CB8AC3E}">
        <p14:creationId xmlns:p14="http://schemas.microsoft.com/office/powerpoint/2010/main" val="1174137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B27A59B-5ABE-4521-A337-964A7EB721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579" y="1135729"/>
            <a:ext cx="1283972" cy="88655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C33A9E7-5F92-48B6-8F4A-274F737A94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579" y="224679"/>
            <a:ext cx="1283972" cy="76436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27BD238-644E-4B41-86FB-A700E6C6A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675205"/>
              </p:ext>
            </p:extLst>
          </p:nvPr>
        </p:nvGraphicFramePr>
        <p:xfrm>
          <a:off x="3685846" y="1201152"/>
          <a:ext cx="4820307" cy="4452372"/>
        </p:xfrm>
        <a:graphic>
          <a:graphicData uri="http://schemas.openxmlformats.org/drawingml/2006/table">
            <a:tbl>
              <a:tblPr/>
              <a:tblGrid>
                <a:gridCol w="4820307">
                  <a:extLst>
                    <a:ext uri="{9D8B030D-6E8A-4147-A177-3AD203B41FA5}">
                      <a16:colId xmlns:a16="http://schemas.microsoft.com/office/drawing/2014/main" val="2330982054"/>
                    </a:ext>
                  </a:extLst>
                </a:gridCol>
              </a:tblGrid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Done: decode &amp; display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opword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size, and tab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296391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Exact Match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183680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RTS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681372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NOP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53519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One to One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98818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ADDQ 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602387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61679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815494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727672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MOVEQ 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067941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MOVE.B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327875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One to Many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9730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ADD, ADDA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590165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ASL, ASR, LSL, LSR, ROL, ROR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131075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Bcc (BGT, BLE, BEQ), BRA</a:t>
                      </a:r>
                      <a:endParaRPr lang="sv-SE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110108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JSR, LEA, MOVEM, NOT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09508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MOVE.W, MOVEA.W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73518"/>
                  </a:ext>
                </a:extLst>
              </a:tr>
              <a:tr h="2053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MOVE.L, MOVEA.L</a:t>
                      </a:r>
                      <a:endParaRPr lang="en-US" sz="14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655671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FEB3847-0CE0-45D4-AA51-D6402E7E41D9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OPCODES</a:t>
            </a:r>
          </a:p>
        </p:txBody>
      </p:sp>
    </p:spTree>
    <p:extLst>
      <p:ext uri="{BB962C8B-B14F-4D97-AF65-F5344CB8AC3E}">
        <p14:creationId xmlns:p14="http://schemas.microsoft.com/office/powerpoint/2010/main" val="2218501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ECF189-F1CB-454F-9090-63000EB2B3C3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46AEBD-0CD9-4D28-994A-56FFEEA2B110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Comprehensive list of items completed.</a:t>
            </a:r>
          </a:p>
        </p:txBody>
      </p:sp>
    </p:spTree>
    <p:extLst>
      <p:ext uri="{BB962C8B-B14F-4D97-AF65-F5344CB8AC3E}">
        <p14:creationId xmlns:p14="http://schemas.microsoft.com/office/powerpoint/2010/main" val="3932172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2B9B3-C9BB-42AA-8009-F9E0A6FC6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68" y="231598"/>
            <a:ext cx="8434970" cy="63914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8F80BD-4196-4BF9-A8AC-A7116F6483AF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EA</a:t>
            </a:r>
          </a:p>
        </p:txBody>
      </p:sp>
    </p:spTree>
    <p:extLst>
      <p:ext uri="{BB962C8B-B14F-4D97-AF65-F5344CB8AC3E}">
        <p14:creationId xmlns:p14="http://schemas.microsoft.com/office/powerpoint/2010/main" val="1412285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F80BD-4196-4BF9-A8AC-A7116F6483AF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EA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C71E4E88-3466-46C0-96D1-618D4C49C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906146"/>
              </p:ext>
            </p:extLst>
          </p:nvPr>
        </p:nvGraphicFramePr>
        <p:xfrm>
          <a:off x="2210805" y="1405498"/>
          <a:ext cx="7770389" cy="40436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770389">
                  <a:extLst>
                    <a:ext uri="{9D8B030D-6E8A-4147-A177-3AD203B41FA5}">
                      <a16:colId xmlns:a16="http://schemas.microsoft.com/office/drawing/2014/main" val="29801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18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 Implement provided interface subroutines for OPCODES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4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 Create error handling for each subroutine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43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3. Create printing function for each subroutine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39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4. Decode all required Effective Addressing Modes: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 Register Direct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Address Register Direct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Address Register Indirect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Immediate Data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Address Register Indirect with Post incrementing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Address Register Indirect with Pre decrementing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Absolute Long Address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Absolute Word Address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32381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220BDEA-B81E-434A-A7A5-48F3A8FF06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159070" y="140158"/>
            <a:ext cx="1935467" cy="14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29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ECF189-F1CB-454F-9090-63000EB2B3C3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Integration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46AEBD-0CD9-4D28-994A-56FFEEA2B110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Comprehensive list of items completed.</a:t>
            </a:r>
          </a:p>
        </p:txBody>
      </p:sp>
    </p:spTree>
    <p:extLst>
      <p:ext uri="{BB962C8B-B14F-4D97-AF65-F5344CB8AC3E}">
        <p14:creationId xmlns:p14="http://schemas.microsoft.com/office/powerpoint/2010/main" val="1117574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2782E3-627B-42AD-A8A6-80EB0A926237}"/>
              </a:ext>
            </a:extLst>
          </p:cNvPr>
          <p:cNvGrpSpPr/>
          <p:nvPr/>
        </p:nvGrpSpPr>
        <p:grpSpPr>
          <a:xfrm>
            <a:off x="214736" y="1773816"/>
            <a:ext cx="11762528" cy="3678856"/>
            <a:chOff x="214736" y="1773816"/>
            <a:chExt cx="11762528" cy="36788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BB0F2C4-407C-49C6-A538-CA35631956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736" y="1795072"/>
              <a:ext cx="3657600" cy="3657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I/O</a:t>
              </a:r>
            </a:p>
          </p:txBody>
        </p:sp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9CB6DA88-0BF2-47BA-A69F-A40E9A3EDB98}"/>
                </a:ext>
              </a:extLst>
            </p:cNvPr>
            <p:cNvSpPr/>
            <p:nvPr/>
          </p:nvSpPr>
          <p:spPr>
            <a:xfrm>
              <a:off x="3872335" y="3431195"/>
              <a:ext cx="332524" cy="385354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1F760-5FA0-47CA-9660-612771314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00" y="1773816"/>
              <a:ext cx="3657600" cy="36576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OPCODES</a:t>
              </a:r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1ABC8C5E-0240-403F-9C31-4DFB775ABEA6}"/>
                </a:ext>
              </a:extLst>
            </p:cNvPr>
            <p:cNvSpPr/>
            <p:nvPr/>
          </p:nvSpPr>
          <p:spPr>
            <a:xfrm>
              <a:off x="4114437" y="3431193"/>
              <a:ext cx="332524" cy="3853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FD0A6FF1-06DC-464C-8185-804567CB98FD}"/>
                </a:ext>
              </a:extLst>
            </p:cNvPr>
            <p:cNvSpPr/>
            <p:nvPr/>
          </p:nvSpPr>
          <p:spPr>
            <a:xfrm>
              <a:off x="7925868" y="3431195"/>
              <a:ext cx="332524" cy="385354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BC207C-0846-4435-A8E3-90B8654A9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9664" y="1773816"/>
              <a:ext cx="3657600" cy="3657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EA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ECBABE31-D3FD-4F8E-A38A-82DEA66C8CB5}"/>
                </a:ext>
              </a:extLst>
            </p:cNvPr>
            <p:cNvSpPr/>
            <p:nvPr/>
          </p:nvSpPr>
          <p:spPr>
            <a:xfrm>
              <a:off x="8166901" y="3431193"/>
              <a:ext cx="332524" cy="3853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44E98B2-DCBA-45D8-B299-4724217C3F2F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3697352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9832EF-AC5E-4BC1-84CC-1AD6F0E99EFA}"/>
              </a:ext>
            </a:extLst>
          </p:cNvPr>
          <p:cNvGrpSpPr/>
          <p:nvPr/>
        </p:nvGrpSpPr>
        <p:grpSpPr>
          <a:xfrm>
            <a:off x="214736" y="1773816"/>
            <a:ext cx="11762528" cy="3678856"/>
            <a:chOff x="214736" y="1773816"/>
            <a:chExt cx="11762528" cy="36788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BB0F2C4-407C-49C6-A538-CA35631956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736" y="1795072"/>
              <a:ext cx="3657600" cy="3657600"/>
            </a:xfrm>
            <a:prstGeom prst="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I/O</a:t>
              </a:r>
            </a:p>
          </p:txBody>
        </p:sp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9CB6DA88-0BF2-47BA-A69F-A40E9A3EDB98}"/>
                </a:ext>
              </a:extLst>
            </p:cNvPr>
            <p:cNvSpPr/>
            <p:nvPr/>
          </p:nvSpPr>
          <p:spPr>
            <a:xfrm>
              <a:off x="3872335" y="1936500"/>
              <a:ext cx="332524" cy="385354"/>
            </a:xfrm>
            <a:prstGeom prst="homePlat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1F760-5FA0-47CA-9660-612771314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00" y="1773816"/>
              <a:ext cx="3657600" cy="3657600"/>
            </a:xfrm>
            <a:prstGeom prst="rect">
              <a:avLst/>
            </a:prstGeom>
            <a:solidFill>
              <a:schemeClr val="accent5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OPCODES</a:t>
              </a:r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1ABC8C5E-0240-403F-9C31-4DFB775ABEA6}"/>
                </a:ext>
              </a:extLst>
            </p:cNvPr>
            <p:cNvSpPr/>
            <p:nvPr/>
          </p:nvSpPr>
          <p:spPr>
            <a:xfrm>
              <a:off x="4114437" y="1936498"/>
              <a:ext cx="332524" cy="385355"/>
            </a:xfrm>
            <a:prstGeom prst="chevron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FD0A6FF1-06DC-464C-8185-804567CB98FD}"/>
                </a:ext>
              </a:extLst>
            </p:cNvPr>
            <p:cNvSpPr/>
            <p:nvPr/>
          </p:nvSpPr>
          <p:spPr>
            <a:xfrm>
              <a:off x="7925868" y="1936500"/>
              <a:ext cx="332524" cy="385354"/>
            </a:xfrm>
            <a:prstGeom prst="homePlat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BC207C-0846-4435-A8E3-90B8654A9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19664" y="1773816"/>
              <a:ext cx="3657600" cy="3657600"/>
            </a:xfrm>
            <a:prstGeom prst="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/>
                <a:t>EA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ECBABE31-D3FD-4F8E-A38A-82DEA66C8CB5}"/>
                </a:ext>
              </a:extLst>
            </p:cNvPr>
            <p:cNvSpPr/>
            <p:nvPr/>
          </p:nvSpPr>
          <p:spPr>
            <a:xfrm>
              <a:off x="8166901" y="1936498"/>
              <a:ext cx="332524" cy="385355"/>
            </a:xfrm>
            <a:prstGeom prst="chevron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35C1C-CF15-451B-90EB-B5E2A4BBE6F5}"/>
                </a:ext>
              </a:extLst>
            </p:cNvPr>
            <p:cNvSpPr txBox="1"/>
            <p:nvPr/>
          </p:nvSpPr>
          <p:spPr>
            <a:xfrm>
              <a:off x="1850443" y="1851040"/>
              <a:ext cx="202082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NEXT_</a:t>
              </a:r>
              <a:br>
                <a:rPr lang="en-US" dirty="0"/>
              </a:br>
              <a:r>
                <a:rPr lang="en-US" dirty="0"/>
                <a:t>Instruction in A6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162E2-8C72-4C82-AF18-0F36D88F3506}"/>
                </a:ext>
              </a:extLst>
            </p:cNvPr>
            <p:cNvSpPr txBox="1"/>
            <p:nvPr/>
          </p:nvSpPr>
          <p:spPr>
            <a:xfrm>
              <a:off x="4266131" y="1851040"/>
              <a:ext cx="18298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_OPWORD_</a:t>
              </a:r>
              <a:br>
                <a:rPr lang="en-US" dirty="0"/>
              </a:br>
              <a:r>
                <a:rPr lang="en-US" dirty="0"/>
                <a:t>Instruction in A6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F50DC1-D280-4992-ABFA-1698B5E05591}"/>
                </a:ext>
              </a:extLst>
            </p:cNvPr>
            <p:cNvSpPr txBox="1"/>
            <p:nvPr/>
          </p:nvSpPr>
          <p:spPr>
            <a:xfrm>
              <a:off x="5903977" y="1851040"/>
              <a:ext cx="202082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_*_</a:t>
              </a:r>
              <a:br>
                <a:rPr lang="en-US" dirty="0"/>
              </a:br>
              <a:r>
                <a:rPr lang="en-US" dirty="0"/>
                <a:t>Instruction in A6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FEFD6A-3C4F-44A8-90F8-44952722B8BC}"/>
                </a:ext>
              </a:extLst>
            </p:cNvPr>
            <p:cNvSpPr txBox="1"/>
            <p:nvPr/>
          </p:nvSpPr>
          <p:spPr>
            <a:xfrm>
              <a:off x="8333163" y="1852479"/>
              <a:ext cx="18298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_*</a:t>
              </a:r>
              <a:br>
                <a:rPr lang="en-US" dirty="0"/>
              </a:br>
              <a:r>
                <a:rPr lang="en-US" dirty="0"/>
                <a:t>Instruction in A6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95ED2C5-6D98-4A44-A246-522A08D57D23}"/>
                </a:ext>
              </a:extLst>
            </p:cNvPr>
            <p:cNvGrpSpPr/>
            <p:nvPr/>
          </p:nvGrpSpPr>
          <p:grpSpPr>
            <a:xfrm rot="10800000">
              <a:off x="3716738" y="4905971"/>
              <a:ext cx="574626" cy="385356"/>
              <a:chOff x="3858837" y="4941141"/>
              <a:chExt cx="574626" cy="385356"/>
            </a:xfrm>
          </p:grpSpPr>
          <p:sp>
            <p:nvSpPr>
              <p:cNvPr id="20" name="Arrow: Pentagon 19">
                <a:extLst>
                  <a:ext uri="{FF2B5EF4-FFF2-40B4-BE49-F238E27FC236}">
                    <a16:creationId xmlns:a16="http://schemas.microsoft.com/office/drawing/2014/main" id="{EB0646FD-2305-4570-840A-322EF2C2F879}"/>
                  </a:ext>
                </a:extLst>
              </p:cNvPr>
              <p:cNvSpPr/>
              <p:nvPr/>
            </p:nvSpPr>
            <p:spPr>
              <a:xfrm>
                <a:off x="3858837" y="4941143"/>
                <a:ext cx="332524" cy="385354"/>
              </a:xfrm>
              <a:prstGeom prst="homePlate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D1C8F763-41E7-4D76-A79C-41F71152161B}"/>
                  </a:ext>
                </a:extLst>
              </p:cNvPr>
              <p:cNvSpPr/>
              <p:nvPr/>
            </p:nvSpPr>
            <p:spPr>
              <a:xfrm>
                <a:off x="4100939" y="4941141"/>
                <a:ext cx="332524" cy="385355"/>
              </a:xfrm>
              <a:prstGeom prst="chevron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595B8D-3A70-4025-A686-29144011DAE9}"/>
                </a:ext>
              </a:extLst>
            </p:cNvPr>
            <p:cNvGrpSpPr/>
            <p:nvPr/>
          </p:nvGrpSpPr>
          <p:grpSpPr>
            <a:xfrm rot="10800000">
              <a:off x="7758186" y="4905971"/>
              <a:ext cx="574626" cy="385356"/>
              <a:chOff x="3858837" y="4941141"/>
              <a:chExt cx="574626" cy="385356"/>
            </a:xfrm>
          </p:grpSpPr>
          <p:sp>
            <p:nvSpPr>
              <p:cNvPr id="24" name="Arrow: Pentagon 23">
                <a:extLst>
                  <a:ext uri="{FF2B5EF4-FFF2-40B4-BE49-F238E27FC236}">
                    <a16:creationId xmlns:a16="http://schemas.microsoft.com/office/drawing/2014/main" id="{E9BEE810-1343-43F1-9668-BAF1349ED2FB}"/>
                  </a:ext>
                </a:extLst>
              </p:cNvPr>
              <p:cNvSpPr/>
              <p:nvPr/>
            </p:nvSpPr>
            <p:spPr>
              <a:xfrm>
                <a:off x="3858837" y="4941143"/>
                <a:ext cx="332524" cy="385354"/>
              </a:xfrm>
              <a:prstGeom prst="homePlate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rrow: Chevron 24">
                <a:extLst>
                  <a:ext uri="{FF2B5EF4-FFF2-40B4-BE49-F238E27FC236}">
                    <a16:creationId xmlns:a16="http://schemas.microsoft.com/office/drawing/2014/main" id="{ADFEAB10-B2ED-4484-B62D-93ECA656F7D7}"/>
                  </a:ext>
                </a:extLst>
              </p:cNvPr>
              <p:cNvSpPr/>
              <p:nvPr/>
            </p:nvSpPr>
            <p:spPr>
              <a:xfrm>
                <a:off x="4100939" y="4941141"/>
                <a:ext cx="332524" cy="385355"/>
              </a:xfrm>
              <a:prstGeom prst="chevron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A5392F-47C7-4EF0-99C7-C89838E478F9}"/>
                </a:ext>
              </a:extLst>
            </p:cNvPr>
            <p:cNvSpPr txBox="1"/>
            <p:nvPr/>
          </p:nvSpPr>
          <p:spPr>
            <a:xfrm>
              <a:off x="8327704" y="4775482"/>
              <a:ext cx="18298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_*</a:t>
              </a:r>
              <a:br>
                <a:rPr lang="en-US" dirty="0"/>
              </a:br>
              <a:r>
                <a:rPr lang="en-US" dirty="0"/>
                <a:t>Instruction in A6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3639FB-C23B-4C5F-925A-57F01761A8CE}"/>
                </a:ext>
              </a:extLst>
            </p:cNvPr>
            <p:cNvSpPr txBox="1"/>
            <p:nvPr/>
          </p:nvSpPr>
          <p:spPr>
            <a:xfrm>
              <a:off x="5903082" y="4785085"/>
              <a:ext cx="202082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_*_</a:t>
              </a:r>
              <a:br>
                <a:rPr lang="en-US" dirty="0"/>
              </a:br>
              <a:r>
                <a:rPr lang="en-US" dirty="0"/>
                <a:t>Instruction in A6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35D9E2-08AB-4E56-A63A-C81F7CC0DB5C}"/>
                </a:ext>
              </a:extLst>
            </p:cNvPr>
            <p:cNvSpPr txBox="1"/>
            <p:nvPr/>
          </p:nvSpPr>
          <p:spPr>
            <a:xfrm>
              <a:off x="4316598" y="4785084"/>
              <a:ext cx="18298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_EOP_</a:t>
              </a:r>
              <a:br>
                <a:rPr lang="en-US" dirty="0"/>
              </a:br>
              <a:r>
                <a:rPr lang="en-US" dirty="0"/>
                <a:t>Instruction in A6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40155A-F7CC-4431-9F2D-7622B4F5C860}"/>
                </a:ext>
              </a:extLst>
            </p:cNvPr>
            <p:cNvSpPr txBox="1"/>
            <p:nvPr/>
          </p:nvSpPr>
          <p:spPr>
            <a:xfrm>
              <a:off x="1850443" y="4785083"/>
              <a:ext cx="202082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NEXT_</a:t>
              </a:r>
              <a:br>
                <a:rPr lang="en-US" dirty="0"/>
              </a:br>
              <a:r>
                <a:rPr lang="en-US" dirty="0"/>
                <a:t>Instruction in A6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5357202-8BEF-4539-8392-76EBAF733AC9}"/>
                </a:ext>
              </a:extLst>
            </p:cNvPr>
            <p:cNvGrpSpPr/>
            <p:nvPr/>
          </p:nvGrpSpPr>
          <p:grpSpPr>
            <a:xfrm>
              <a:off x="10140778" y="2174205"/>
              <a:ext cx="1212926" cy="3067701"/>
              <a:chOff x="10140778" y="2174205"/>
              <a:chExt cx="1212926" cy="306770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80E5504-C912-4A79-98D7-B0AE5475A217}"/>
                  </a:ext>
                </a:extLst>
              </p:cNvPr>
              <p:cNvCxnSpPr>
                <a:stCxn id="18" idx="3"/>
              </p:cNvCxnSpPr>
              <p:nvPr/>
            </p:nvCxnSpPr>
            <p:spPr>
              <a:xfrm flipV="1">
                <a:off x="10163032" y="2174205"/>
                <a:ext cx="1190672" cy="144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56C30E8-4451-49BB-BEE5-8B47FCA99074}"/>
                  </a:ext>
                </a:extLst>
              </p:cNvPr>
              <p:cNvCxnSpPr/>
              <p:nvPr/>
            </p:nvCxnSpPr>
            <p:spPr>
              <a:xfrm>
                <a:off x="11318534" y="2174205"/>
                <a:ext cx="0" cy="2924442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3B6E458-639D-4C0F-BEDA-66C009071740}"/>
                  </a:ext>
                </a:extLst>
              </p:cNvPr>
              <p:cNvCxnSpPr/>
              <p:nvPr/>
            </p:nvCxnSpPr>
            <p:spPr>
              <a:xfrm flipV="1">
                <a:off x="10157573" y="5108248"/>
                <a:ext cx="1190672" cy="144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AD68837B-665D-4E69-BF71-0D68FCCD5245}"/>
                  </a:ext>
                </a:extLst>
              </p:cNvPr>
              <p:cNvSpPr/>
              <p:nvPr/>
            </p:nvSpPr>
            <p:spPr>
              <a:xfrm rot="16200000">
                <a:off x="10109484" y="5005884"/>
                <a:ext cx="267316" cy="20472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22758EE-5969-4C5B-BA8A-E192183B87DB}"/>
                </a:ext>
              </a:extLst>
            </p:cNvPr>
            <p:cNvGrpSpPr/>
            <p:nvPr/>
          </p:nvGrpSpPr>
          <p:grpSpPr>
            <a:xfrm rot="10800000">
              <a:off x="869911" y="2040547"/>
              <a:ext cx="1212926" cy="3067701"/>
              <a:chOff x="10140778" y="2174205"/>
              <a:chExt cx="1212926" cy="3067701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0786BB9-A5EF-4638-B619-3480053049EE}"/>
                  </a:ext>
                </a:extLst>
              </p:cNvPr>
              <p:cNvCxnSpPr/>
              <p:nvPr/>
            </p:nvCxnSpPr>
            <p:spPr>
              <a:xfrm flipV="1">
                <a:off x="10163032" y="2174205"/>
                <a:ext cx="1190672" cy="144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86A1D21-3F63-402B-9BC4-CEDEA83FCBD5}"/>
                  </a:ext>
                </a:extLst>
              </p:cNvPr>
              <p:cNvCxnSpPr/>
              <p:nvPr/>
            </p:nvCxnSpPr>
            <p:spPr>
              <a:xfrm>
                <a:off x="11318534" y="2174205"/>
                <a:ext cx="0" cy="2924442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8717463-FF5F-4742-9B63-FF8E5D8E5BFC}"/>
                  </a:ext>
                </a:extLst>
              </p:cNvPr>
              <p:cNvCxnSpPr/>
              <p:nvPr/>
            </p:nvCxnSpPr>
            <p:spPr>
              <a:xfrm flipV="1">
                <a:off x="10157573" y="5108248"/>
                <a:ext cx="1190672" cy="144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BFCACB93-EB46-406F-BA3B-C6F41C9C44BC}"/>
                  </a:ext>
                </a:extLst>
              </p:cNvPr>
              <p:cNvSpPr/>
              <p:nvPr/>
            </p:nvSpPr>
            <p:spPr>
              <a:xfrm rot="16200000">
                <a:off x="10109484" y="5005884"/>
                <a:ext cx="267316" cy="20472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DE1AAF53-E663-4F90-B9CE-CF4CDADDEB39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Integration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6C7079-5683-4DB4-AF74-12CDD2B5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9939372" y="563282"/>
            <a:ext cx="2011405" cy="61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63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27BD238-644E-4B41-86FB-A700E6C6A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140781"/>
              </p:ext>
            </p:extLst>
          </p:nvPr>
        </p:nvGraphicFramePr>
        <p:xfrm>
          <a:off x="3129167" y="1719254"/>
          <a:ext cx="5933666" cy="4464162"/>
        </p:xfrm>
        <a:graphic>
          <a:graphicData uri="http://schemas.openxmlformats.org/drawingml/2006/table">
            <a:tbl>
              <a:tblPr/>
              <a:tblGrid>
                <a:gridCol w="2966833">
                  <a:extLst>
                    <a:ext uri="{9D8B030D-6E8A-4147-A177-3AD203B41FA5}">
                      <a16:colId xmlns:a16="http://schemas.microsoft.com/office/drawing/2014/main" val="2330982054"/>
                    </a:ext>
                  </a:extLst>
                </a:gridCol>
                <a:gridCol w="2966833">
                  <a:extLst>
                    <a:ext uri="{9D8B030D-6E8A-4147-A177-3AD203B41FA5}">
                      <a16:colId xmlns:a16="http://schemas.microsoft.com/office/drawing/2014/main" val="1291518948"/>
                    </a:ext>
                  </a:extLst>
                </a:gridCol>
              </a:tblGrid>
              <a:tr h="248009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IO/OPCODE Interface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296391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IO Required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 Provided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712278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NEXT_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_OPWORD_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296491"/>
                  </a:ext>
                </a:extLst>
              </a:tr>
              <a:tr h="24800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OPCODE/EA Interface: All return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94510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 Required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EA Provided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681372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_EMOVE_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_MOVE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53519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_LEA_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_LEA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602387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_MOVEQ_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_MOVEQ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61679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_RTEOPAQ_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_ADDQ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815494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_RTEOP8_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_ARITH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727672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_EMOVEM_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_MOVEM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067941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_EBCC_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_BCC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327875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_ENOT_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_NOT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590165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_EOFSHIFT_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_SHIFT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131075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_JSR_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_JSR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110108"/>
                  </a:ext>
                </a:extLst>
              </a:tr>
              <a:tr h="24800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OPCODE/IO Interface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09508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 Required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IO Provided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673518"/>
                  </a:ext>
                </a:extLst>
              </a:tr>
              <a:tr h="248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_EOP_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NEXT_</a:t>
                      </a:r>
                    </a:p>
                  </a:txBody>
                  <a:tcPr marL="16997" marR="16997" marT="16997" marB="1699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655671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F5906A5B-70A6-445F-9609-D4F40F1C39D0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Integration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CDCD2-5AED-4E70-8E95-F32B740FBD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9939372" y="563282"/>
            <a:ext cx="2011405" cy="6154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687B7-DBE2-4EAD-AE97-5985FC3229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939372" y="1325563"/>
            <a:ext cx="2011405" cy="6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42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ECF189-F1CB-454F-9090-63000EB2B3C3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Issues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46AEBD-0CD9-4D28-994A-56FFEEA2B110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What we struggled with and how we responded.</a:t>
            </a:r>
          </a:p>
        </p:txBody>
      </p:sp>
    </p:spTree>
    <p:extLst>
      <p:ext uri="{BB962C8B-B14F-4D97-AF65-F5344CB8AC3E}">
        <p14:creationId xmlns:p14="http://schemas.microsoft.com/office/powerpoint/2010/main" val="948760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8C5F6-F32D-444B-A0C5-813CC9AD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80" y="2215705"/>
            <a:ext cx="6437700" cy="1358508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Disassembler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536E7-B802-4A01-9AA8-671582031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672000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1900" b="0" i="0" u="none" strike="noStrike" dirty="0">
                <a:effectLst/>
                <a:latin typeface="Courier New" panose="02070309020205020404" pitchFamily="49" charset="0"/>
              </a:rPr>
              <a:t>Benjamin Lin | Hamza Siddiqui    Keziah May | Maxwell Wenger</a:t>
            </a:r>
            <a:br>
              <a:rPr lang="en-US" sz="1900" b="0" i="0" u="none" strike="noStrike" dirty="0">
                <a:effectLst/>
                <a:latin typeface="Courier New" panose="02070309020205020404" pitchFamily="49" charset="0"/>
              </a:rPr>
            </a:br>
            <a:endParaRPr lang="en-US" sz="1900" dirty="0"/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CAFE6D1D-D506-4F11-B755-C80C1FB94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125" y="4115669"/>
            <a:ext cx="3135977" cy="254215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Dark Gray Cone">
                <a:extLst>
                  <a:ext uri="{FF2B5EF4-FFF2-40B4-BE49-F238E27FC236}">
                    <a16:creationId xmlns:a16="http://schemas.microsoft.com/office/drawing/2014/main" id="{7C4E0C16-9138-4ED1-8C70-8F7E54F999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252517" y="1146358"/>
              <a:ext cx="3399760" cy="3367359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3399760" cy="3367359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472651" ay="95653" az="-4366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Dark Gray Cone">
                <a:extLst>
                  <a:ext uri="{FF2B5EF4-FFF2-40B4-BE49-F238E27FC236}">
                    <a16:creationId xmlns:a16="http://schemas.microsoft.com/office/drawing/2014/main" id="{7C4E0C16-9138-4ED1-8C70-8F7E54F99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7252517" y="1146358"/>
                <a:ext cx="3399760" cy="3367359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1A118549-7A9D-4A97-AB7F-A4D16DD98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4779">
            <a:off x="8334756" y="246518"/>
            <a:ext cx="2846104" cy="1614208"/>
          </a:xfrm>
          <a:prstGeom prst="rect">
            <a:avLst/>
          </a:prstGeom>
        </p:spPr>
      </p:pic>
      <p:pic>
        <p:nvPicPr>
          <p:cNvPr id="26" name="Picture 25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621B906D-54ED-45FB-8B73-758DC932D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9464">
            <a:off x="7556758" y="936964"/>
            <a:ext cx="1728651" cy="980429"/>
          </a:xfrm>
          <a:prstGeom prst="rect">
            <a:avLst/>
          </a:prstGeom>
        </p:spPr>
      </p:pic>
      <p:pic>
        <p:nvPicPr>
          <p:cNvPr id="27" name="Picture 26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E35024C0-E20F-42BA-AFA3-AA1AC851E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886">
            <a:off x="8294946" y="940846"/>
            <a:ext cx="1728651" cy="980429"/>
          </a:xfrm>
          <a:prstGeom prst="rect">
            <a:avLst/>
          </a:prstGeom>
        </p:spPr>
      </p:pic>
      <p:pic>
        <p:nvPicPr>
          <p:cNvPr id="28" name="Picture 27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0533FCC1-9E7A-46BC-9DF7-D01B2BF94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3879">
            <a:off x="7289840" y="-23691"/>
            <a:ext cx="1728651" cy="98042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Dark Gray Cylinder">
                <a:extLst>
                  <a:ext uri="{FF2B5EF4-FFF2-40B4-BE49-F238E27FC236}">
                    <a16:creationId xmlns:a16="http://schemas.microsoft.com/office/drawing/2014/main" id="{03618695-622D-4875-8F43-ABE327E35E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7230" y="3481752"/>
              <a:ext cx="661807" cy="11156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61807" cy="1115618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9370668" ay="3347599" az="959644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912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Dark Gray Cylinder">
                <a:extLst>
                  <a:ext uri="{FF2B5EF4-FFF2-40B4-BE49-F238E27FC236}">
                    <a16:creationId xmlns:a16="http://schemas.microsoft.com/office/drawing/2014/main" id="{03618695-622D-4875-8F43-ABE327E35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7230" y="3481752"/>
                <a:ext cx="661807" cy="1115618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63B5F3CD-B9AF-4C8F-A6C2-0911AFA43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96836">
            <a:off x="6338441" y="4896390"/>
            <a:ext cx="1947760" cy="1578935"/>
          </a:xfrm>
          <a:prstGeom prst="rect">
            <a:avLst/>
          </a:prstGeom>
        </p:spPr>
      </p:pic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6B70EB81-1D78-4522-B4F1-DFE7AFCFE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07841">
            <a:off x="9971195" y="4974600"/>
            <a:ext cx="1947760" cy="1578935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EE380C17-953C-4B1D-AB55-7D866C0BC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884">
            <a:off x="8539524" y="5613016"/>
            <a:ext cx="1521971" cy="1233773"/>
          </a:xfrm>
          <a:prstGeom prst="rect">
            <a:avLst/>
          </a:prstGeom>
        </p:spPr>
      </p:pic>
      <p:pic>
        <p:nvPicPr>
          <p:cNvPr id="22" name="Picture 21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4AA40B52-B4DA-48E3-B215-A375A8B3C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7485">
            <a:off x="6640323" y="95186"/>
            <a:ext cx="2846104" cy="1614208"/>
          </a:xfrm>
          <a:prstGeom prst="rect">
            <a:avLst/>
          </a:prstGeom>
        </p:spPr>
      </p:pic>
      <p:pic>
        <p:nvPicPr>
          <p:cNvPr id="24" name="Picture 23" descr="A picture containing text, shape, arrow&#10;&#10;Description automatically generated">
            <a:extLst>
              <a:ext uri="{FF2B5EF4-FFF2-40B4-BE49-F238E27FC236}">
                <a16:creationId xmlns:a16="http://schemas.microsoft.com/office/drawing/2014/main" id="{793B6D72-5D48-4DEF-8B46-A4CC1B817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3879">
            <a:off x="8758168" y="159312"/>
            <a:ext cx="1728651" cy="9804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B7DD5B-B9D7-44A2-BD6B-4DB6D2D413DB}"/>
              </a:ext>
            </a:extLst>
          </p:cNvPr>
          <p:cNvSpPr/>
          <p:nvPr/>
        </p:nvSpPr>
        <p:spPr>
          <a:xfrm rot="20316971">
            <a:off x="9461" y="2091258"/>
            <a:ext cx="11600104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1270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DREAMTEAM.L</a:t>
            </a:r>
            <a:endParaRPr lang="en-US" sz="13800" b="1" cap="none" spc="0" dirty="0">
              <a:ln w="12700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3038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967224-0C35-48BE-B645-C1225023C69F}"/>
              </a:ext>
            </a:extLst>
          </p:cNvPr>
          <p:cNvSpPr txBox="1">
            <a:spLocks/>
          </p:cNvSpPr>
          <p:nvPr/>
        </p:nvSpPr>
        <p:spPr>
          <a:xfrm>
            <a:off x="1130032" y="1632857"/>
            <a:ext cx="9030593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Along the way, these concepts slowed us down: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Remembering to clear registers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Incrementing/decrementing the memory pointer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Integration miscommunication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Naming conventions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Planning register usage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Agreeing on which function does what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Handling errors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Standardizing error handling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Using wrong size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Tracking test cases before integration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54D34E-9D2C-44BB-BB27-508B95C74B40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84838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967224-0C35-48BE-B645-C1225023C69F}"/>
              </a:ext>
            </a:extLst>
          </p:cNvPr>
          <p:cNvSpPr txBox="1">
            <a:spLocks/>
          </p:cNvSpPr>
          <p:nvPr/>
        </p:nvSpPr>
        <p:spPr>
          <a:xfrm>
            <a:off x="1130032" y="1632857"/>
            <a:ext cx="9030593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Error Handling Display Standards: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OPCODES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Invalid OPCODE: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	DATA	YYYY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^	 ^	^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Memory  Error	Hex instruction unable to decode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address Display	located at XXXX in Memory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Invalid size: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	ADDQ.X	OP1,OP2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^	     ^	^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Memory  Error	EA’s display for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address size	this instruction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display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Invalid operand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1A00	MOVE.W	&lt;invalid EA mode&gt;, D1</a:t>
            </a:r>
            <a:br>
              <a:rPr 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1A02	MOVE.L	(A4)+, &lt;invalid EA mode&gt;</a:t>
            </a:r>
            <a:br>
              <a:rPr 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1A02	MOVE.B	 &lt;invalid EA mode&gt;, &lt;invalid EA mode&gt;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54D34E-9D2C-44BB-BB27-508B95C74B40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995103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967224-0C35-48BE-B645-C1225023C69F}"/>
              </a:ext>
            </a:extLst>
          </p:cNvPr>
          <p:cNvSpPr txBox="1">
            <a:spLocks/>
          </p:cNvSpPr>
          <p:nvPr/>
        </p:nvSpPr>
        <p:spPr>
          <a:xfrm>
            <a:off x="1130032" y="1632857"/>
            <a:ext cx="9030593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 Handling Display Standards: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OPCODES</a:t>
            </a:r>
            <a:b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 OPCODE: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	DATA	YYYY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	 ^	^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 Error	Hex instruction unable to decode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 Display	located at XXXX in Memory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Invalid size: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	ADDQ.X	OP1,OP2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    ^	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Error	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EA’s display for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size	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instruction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display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</a:t>
            </a:r>
            <a:b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 operand</a:t>
            </a:r>
            <a:b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1A00	MOVE.W	&lt;invalid EA mode&gt;, D1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1A02	MOVE.L	(A4)+, &lt;invalid EA mode&gt;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1A02	MOVE.B	 &lt;invalid EA mode&gt;, &lt;invalid EA mode&gt;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54D34E-9D2C-44BB-BB27-508B95C74B40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Issues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5B0B2F-B198-401C-93CD-99F7E74B3AD7}"/>
              </a:ext>
            </a:extLst>
          </p:cNvPr>
          <p:cNvCxnSpPr/>
          <p:nvPr/>
        </p:nvCxnSpPr>
        <p:spPr>
          <a:xfrm>
            <a:off x="3122023" y="4180114"/>
            <a:ext cx="41148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5E0BB7-2EA8-4524-B99F-AE22FC06D02F}"/>
              </a:ext>
            </a:extLst>
          </p:cNvPr>
          <p:cNvSpPr txBox="1"/>
          <p:nvPr/>
        </p:nvSpPr>
        <p:spPr>
          <a:xfrm>
            <a:off x="7249505" y="3579949"/>
            <a:ext cx="3877397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 all opcodes follow this pattern.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Some one-to-many result in an invalid </a:t>
            </a:r>
            <a:r>
              <a:rPr lang="en-US" dirty="0" err="1"/>
              <a:t>opword</a:t>
            </a:r>
            <a:r>
              <a:rPr lang="en-US" dirty="0"/>
              <a:t> instead of an invalid size.</a:t>
            </a:r>
          </a:p>
        </p:txBody>
      </p:sp>
    </p:spTree>
    <p:extLst>
      <p:ext uri="{BB962C8B-B14F-4D97-AF65-F5344CB8AC3E}">
        <p14:creationId xmlns:p14="http://schemas.microsoft.com/office/powerpoint/2010/main" val="1829961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ECF189-F1CB-454F-9090-63000EB2B3C3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Conclusions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46AEBD-0CD9-4D28-994A-56FFEEA2B110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Advice for future CSS432 students.</a:t>
            </a:r>
          </a:p>
        </p:txBody>
      </p:sp>
    </p:spTree>
    <p:extLst>
      <p:ext uri="{BB962C8B-B14F-4D97-AF65-F5344CB8AC3E}">
        <p14:creationId xmlns:p14="http://schemas.microsoft.com/office/powerpoint/2010/main" val="237889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A9B363-F247-47CD-B6BA-5FC889F09CCF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Conclusions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72D4EC1-FE00-4302-87A9-895BB2F8DA5A}"/>
              </a:ext>
            </a:extLst>
          </p:cNvPr>
          <p:cNvSpPr txBox="1">
            <a:spLocks/>
          </p:cNvSpPr>
          <p:nvPr/>
        </p:nvSpPr>
        <p:spPr>
          <a:xfrm>
            <a:off x="1130032" y="1632857"/>
            <a:ext cx="9030593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 early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Plan interfaces and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naming conventions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Dedicate registers to specific tasks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 a list of test cases for each OPCODE and 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patterns to categorize OPCODES and 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Test and Commit to your branch often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Meet often to confirm your integration plans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Integrate early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 extensive integration testing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Test error handling cases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Try not to cry</a:t>
            </a:r>
          </a:p>
          <a:p>
            <a:pPr algn="l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88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216533-0CDC-4C03-95A6-9CFA995E5241}"/>
              </a:ext>
            </a:extLst>
          </p:cNvPr>
          <p:cNvSpPr txBox="1">
            <a:spLocks/>
          </p:cNvSpPr>
          <p:nvPr/>
        </p:nvSpPr>
        <p:spPr>
          <a:xfrm>
            <a:off x="833002" y="448253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Overview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967224-0C35-48BE-B645-C1225023C69F}"/>
              </a:ext>
            </a:extLst>
          </p:cNvPr>
          <p:cNvSpPr txBox="1">
            <a:spLocks/>
          </p:cNvSpPr>
          <p:nvPr/>
        </p:nvSpPr>
        <p:spPr>
          <a:xfrm>
            <a:off x="1130032" y="2016707"/>
            <a:ext cx="4936067" cy="3985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OPCODES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Integration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Issues/Simulator Bugs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Conclusions</a:t>
            </a:r>
          </a:p>
        </p:txBody>
      </p:sp>
      <p:pic>
        <p:nvPicPr>
          <p:cNvPr id="26" name="Picture 25" descr="Young chinese casual woman">
            <a:extLst>
              <a:ext uri="{FF2B5EF4-FFF2-40B4-BE49-F238E27FC236}">
                <a16:creationId xmlns:a16="http://schemas.microsoft.com/office/drawing/2014/main" id="{4906F539-A46F-4A9B-93C1-D2913345A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614" y="1637326"/>
            <a:ext cx="686041" cy="2542091"/>
          </a:xfrm>
          <a:prstGeom prst="rect">
            <a:avLst/>
          </a:prstGeom>
        </p:spPr>
      </p:pic>
      <p:pic>
        <p:nvPicPr>
          <p:cNvPr id="18" name="Picture 17" descr="Business woman explaining">
            <a:extLst>
              <a:ext uri="{FF2B5EF4-FFF2-40B4-BE49-F238E27FC236}">
                <a16:creationId xmlns:a16="http://schemas.microsoft.com/office/drawing/2014/main" id="{02ADE4FD-BA04-47A3-AED4-1B3534340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66" y="2360326"/>
            <a:ext cx="1589584" cy="2542091"/>
          </a:xfrm>
          <a:prstGeom prst="rect">
            <a:avLst/>
          </a:prstGeom>
        </p:spPr>
      </p:pic>
      <p:pic>
        <p:nvPicPr>
          <p:cNvPr id="22" name="Picture 21" descr="Young business man">
            <a:extLst>
              <a:ext uri="{FF2B5EF4-FFF2-40B4-BE49-F238E27FC236}">
                <a16:creationId xmlns:a16="http://schemas.microsoft.com/office/drawing/2014/main" id="{ACF8EDAA-03A6-4ED2-8D57-D212EF023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13" y="1635235"/>
            <a:ext cx="1005456" cy="2796233"/>
          </a:xfrm>
          <a:prstGeom prst="rect">
            <a:avLst/>
          </a:prstGeom>
        </p:spPr>
      </p:pic>
      <p:pic>
        <p:nvPicPr>
          <p:cNvPr id="15" name="Picture 14" descr="Business woman">
            <a:extLst>
              <a:ext uri="{FF2B5EF4-FFF2-40B4-BE49-F238E27FC236}">
                <a16:creationId xmlns:a16="http://schemas.microsoft.com/office/drawing/2014/main" id="{3EA1C4B7-E1AF-42F0-B532-1B8388DF7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42" y="2564296"/>
            <a:ext cx="1883373" cy="3503223"/>
          </a:xfrm>
          <a:prstGeom prst="rect">
            <a:avLst/>
          </a:prstGeom>
        </p:spPr>
      </p:pic>
      <p:sp>
        <p:nvSpPr>
          <p:cNvPr id="27" name="Chord 26">
            <a:extLst>
              <a:ext uri="{FF2B5EF4-FFF2-40B4-BE49-F238E27FC236}">
                <a16:creationId xmlns:a16="http://schemas.microsoft.com/office/drawing/2014/main" id="{899BC068-F54F-442B-9E6B-384FBE85F05A}"/>
              </a:ext>
            </a:extLst>
          </p:cNvPr>
          <p:cNvSpPr/>
          <p:nvPr/>
        </p:nvSpPr>
        <p:spPr>
          <a:xfrm rot="18491869">
            <a:off x="8281992" y="1834920"/>
            <a:ext cx="183218" cy="206370"/>
          </a:xfrm>
          <a:prstGeom prst="chord">
            <a:avLst>
              <a:gd name="adj1" fmla="val 853413"/>
              <a:gd name="adj2" fmla="val 1733116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hord 27">
            <a:extLst>
              <a:ext uri="{FF2B5EF4-FFF2-40B4-BE49-F238E27FC236}">
                <a16:creationId xmlns:a16="http://schemas.microsoft.com/office/drawing/2014/main" id="{14A383AC-17F9-4A0E-8922-5E753252F3FC}"/>
              </a:ext>
            </a:extLst>
          </p:cNvPr>
          <p:cNvSpPr/>
          <p:nvPr/>
        </p:nvSpPr>
        <p:spPr>
          <a:xfrm rot="19058253">
            <a:off x="9419239" y="2595873"/>
            <a:ext cx="120694" cy="179915"/>
          </a:xfrm>
          <a:prstGeom prst="chord">
            <a:avLst>
              <a:gd name="adj1" fmla="val 4135213"/>
              <a:gd name="adj2" fmla="val 1733116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F0FD01-EE1B-41B2-A77D-5177BAA293A6}"/>
              </a:ext>
            </a:extLst>
          </p:cNvPr>
          <p:cNvSpPr/>
          <p:nvPr/>
        </p:nvSpPr>
        <p:spPr>
          <a:xfrm rot="19530478" flipV="1">
            <a:off x="8432101" y="1795824"/>
            <a:ext cx="22501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B81D5C3-E0C3-41E1-B54A-8F30556898DA}"/>
              </a:ext>
            </a:extLst>
          </p:cNvPr>
          <p:cNvSpPr/>
          <p:nvPr/>
        </p:nvSpPr>
        <p:spPr>
          <a:xfrm rot="9486894">
            <a:off x="9496156" y="2594641"/>
            <a:ext cx="63015" cy="14965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2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ECF189-F1CB-454F-9090-63000EB2B3C3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Input/Output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46AEBD-0CD9-4D28-994A-56FFEEA2B110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Comprehensive list of items completed and items to do.</a:t>
            </a:r>
          </a:p>
        </p:txBody>
      </p:sp>
    </p:spTree>
    <p:extLst>
      <p:ext uri="{BB962C8B-B14F-4D97-AF65-F5344CB8AC3E}">
        <p14:creationId xmlns:p14="http://schemas.microsoft.com/office/powerpoint/2010/main" val="4012550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9B07A3-4729-4A2B-990E-41938802FEC7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I/O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52C36-D989-4663-8B72-C6F5A439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225" y="547282"/>
            <a:ext cx="5144100" cy="576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096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52C36-D989-4663-8B72-C6F5A439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366" y="203242"/>
            <a:ext cx="1685185" cy="188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5C09542-69C9-4902-94D9-B64AA53AE39B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I/O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3C111-9DA7-4220-91B4-5114C6EC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25" y="1467853"/>
            <a:ext cx="8862020" cy="48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50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52C36-D989-4663-8B72-C6F5A439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366" y="203242"/>
            <a:ext cx="1685185" cy="188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D7C7037-1704-4C3D-AB0E-DB9C6C3F2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305175"/>
              </p:ext>
            </p:extLst>
          </p:nvPr>
        </p:nvGraphicFramePr>
        <p:xfrm>
          <a:off x="2801512" y="1758558"/>
          <a:ext cx="6359525" cy="3337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359525">
                  <a:extLst>
                    <a:ext uri="{9D8B030D-6E8A-4147-A177-3AD203B41FA5}">
                      <a16:colId xmlns:a16="http://schemas.microsoft.com/office/drawing/2014/main" val="29801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18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 Prompt for start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4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 Prompt for end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43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3. Read instruction in memory to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39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4. Display current address and tab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80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5. Call OPCODE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1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6. Increment address pointer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39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7. Loop through memory to end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88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8. Loop prompt for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804052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DF9A09E-D530-4FD5-8DFC-75BB067AB4EF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I/O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82AF4-DFAC-4152-9485-4C00B9C20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657" y="2293472"/>
            <a:ext cx="1685894" cy="91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ECF189-F1CB-454F-9090-63000EB2B3C3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OPCODES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46AEBD-0CD9-4D28-994A-56FFEEA2B110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Comprehensive list of items completed.</a:t>
            </a:r>
          </a:p>
        </p:txBody>
      </p:sp>
    </p:spTree>
    <p:extLst>
      <p:ext uri="{BB962C8B-B14F-4D97-AF65-F5344CB8AC3E}">
        <p14:creationId xmlns:p14="http://schemas.microsoft.com/office/powerpoint/2010/main" val="181301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8B96C5A-0180-427A-8D4A-EFFB9047E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80" y="1325563"/>
            <a:ext cx="8647789" cy="51481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59F9F7-22DC-4C41-AA8E-D64AD8DCE68D}"/>
              </a:ext>
            </a:extLst>
          </p:cNvPr>
          <p:cNvSpPr txBox="1">
            <a:spLocks/>
          </p:cNvSpPr>
          <p:nvPr/>
        </p:nvSpPr>
        <p:spPr>
          <a:xfrm>
            <a:off x="835649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OPCODES</a:t>
            </a:r>
          </a:p>
        </p:txBody>
      </p:sp>
    </p:spTree>
    <p:extLst>
      <p:ext uri="{BB962C8B-B14F-4D97-AF65-F5344CB8AC3E}">
        <p14:creationId xmlns:p14="http://schemas.microsoft.com/office/powerpoint/2010/main" val="20459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826</Words>
  <Application>Microsoft Office PowerPoint</Application>
  <PresentationFormat>Widescreen</PresentationFormat>
  <Paragraphs>157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Office Theme</vt:lpstr>
      <vt:lpstr>Disassembler</vt:lpstr>
      <vt:lpstr>Disassembler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Disassembler</dc:title>
  <dc:creator>Keziah May</dc:creator>
  <cp:lastModifiedBy>Keziah May</cp:lastModifiedBy>
  <cp:revision>4</cp:revision>
  <dcterms:created xsi:type="dcterms:W3CDTF">2020-12-02T04:34:57Z</dcterms:created>
  <dcterms:modified xsi:type="dcterms:W3CDTF">2020-12-10T04:21:49Z</dcterms:modified>
</cp:coreProperties>
</file>